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147482366" r:id="rId2"/>
    <p:sldId id="2147482367" r:id="rId3"/>
    <p:sldId id="2147482373" r:id="rId4"/>
    <p:sldId id="2147482372" r:id="rId5"/>
    <p:sldId id="2147482370" r:id="rId6"/>
    <p:sldId id="2147482368" r:id="rId7"/>
    <p:sldId id="2147482369" r:id="rId8"/>
    <p:sldId id="2147482371" r:id="rId9"/>
  </p:sldIdLst>
  <p:sldSz cx="12192000" cy="6858000"/>
  <p:notesSz cx="6858000" cy="9144000"/>
  <p:embeddedFontLst>
    <p:embeddedFont>
      <p:font typeface="Amazon Ember" panose="020B0603020204020204" pitchFamily="34" charset="0"/>
      <p:regular r:id="rId12"/>
      <p:bold r:id="rId13"/>
      <p:italic r:id="rId14"/>
      <p:boldItalic r:id="rId15"/>
    </p:embeddedFont>
    <p:embeddedFont>
      <p:font typeface="Amazon Ember Display" panose="020B0603020204020204" pitchFamily="34" charset="0"/>
      <p:regular r:id="rId16"/>
      <p:bold r:id="rId17"/>
      <p:italic r:id="rId18"/>
      <p:boldItalic r:id="rId19"/>
    </p:embeddedFont>
    <p:embeddedFont>
      <p:font typeface="Amazon Ember Mono" panose="020B0603020204020204" pitchFamily="34" charset="0"/>
      <p:regular r:id="rId20"/>
      <p:bold r:id="rId21"/>
      <p:italic r:id="rId22"/>
      <p:boldItalic r:id="rId23"/>
    </p:embeddedFont>
    <p:embeddedFont>
      <p:font typeface="Lucida Console" panose="020B060904050402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vider slide options" id="{53D029EB-DEEC-436B-98BE-1B30026C68BA}">
          <p14:sldIdLst>
            <p14:sldId id="2147482366"/>
            <p14:sldId id="2147482367"/>
            <p14:sldId id="2147482373"/>
            <p14:sldId id="2147482372"/>
            <p14:sldId id="2147482370"/>
            <p14:sldId id="2147482368"/>
            <p14:sldId id="2147482369"/>
            <p14:sldId id="2147482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BF8FF"/>
    <a:srgbClr val="FFEDCF"/>
    <a:srgbClr val="FFBBC6"/>
    <a:srgbClr val="FEDCFF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0" autoAdjust="0"/>
    <p:restoredTop sz="77754" autoAdjust="0"/>
  </p:normalViewPr>
  <p:slideViewPr>
    <p:cSldViewPr snapToGrid="0">
      <p:cViewPr varScale="1">
        <p:scale>
          <a:sx n="93" d="100"/>
          <a:sy n="93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76248-8077-4ED1-836D-988213D8F0A3}" type="doc">
      <dgm:prSet loTypeId="urn:microsoft.com/office/officeart/2011/layout/TabLis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3860CC5-F003-4108-B17D-AD12A5C471F5}">
      <dgm:prSet phldrT="[Text]" custT="1"/>
      <dgm:spPr/>
      <dgm:t>
        <a:bodyPr/>
        <a:lstStyle/>
        <a:p>
          <a:r>
            <a:rPr lang="en-US" sz="2400" dirty="0"/>
            <a:t>Harish Sharma</a:t>
          </a:r>
        </a:p>
      </dgm:t>
    </dgm:pt>
    <dgm:pt modelId="{91358CD6-D8D0-460F-A107-A9B929A4BA9F}" type="parTrans" cxnId="{E3346D3F-A5D6-4533-A96E-D757E9A17EDC}">
      <dgm:prSet/>
      <dgm:spPr/>
      <dgm:t>
        <a:bodyPr/>
        <a:lstStyle/>
        <a:p>
          <a:endParaRPr lang="en-US"/>
        </a:p>
      </dgm:t>
    </dgm:pt>
    <dgm:pt modelId="{49E11469-DD0A-44CD-99F7-F71E07A26717}" type="sibTrans" cxnId="{E3346D3F-A5D6-4533-A96E-D757E9A17EDC}">
      <dgm:prSet/>
      <dgm:spPr/>
      <dgm:t>
        <a:bodyPr/>
        <a:lstStyle/>
        <a:p>
          <a:endParaRPr lang="en-US"/>
        </a:p>
      </dgm:t>
    </dgm:pt>
    <dgm:pt modelId="{1C7C2B8D-1DAD-44FB-ACAE-D93E6030D6B8}">
      <dgm:prSet phldrT="[Text]" custT="1"/>
      <dgm:spPr/>
      <dgm:t>
        <a:bodyPr/>
        <a:lstStyle/>
        <a:p>
          <a:r>
            <a:rPr lang="en-US" sz="2400" dirty="0"/>
            <a:t>Cloud Application Architect</a:t>
          </a:r>
        </a:p>
      </dgm:t>
    </dgm:pt>
    <dgm:pt modelId="{E3804245-8F19-4562-AEAD-26B9F6C793A1}" type="parTrans" cxnId="{FE7E0A76-FE89-4DC6-B901-3F6655F93D07}">
      <dgm:prSet/>
      <dgm:spPr/>
      <dgm:t>
        <a:bodyPr/>
        <a:lstStyle/>
        <a:p>
          <a:endParaRPr lang="en-US"/>
        </a:p>
      </dgm:t>
    </dgm:pt>
    <dgm:pt modelId="{F477422A-C09D-4527-965B-C8C09D8CF365}" type="sibTrans" cxnId="{FE7E0A76-FE89-4DC6-B901-3F6655F93D07}">
      <dgm:prSet/>
      <dgm:spPr/>
      <dgm:t>
        <a:bodyPr/>
        <a:lstStyle/>
        <a:p>
          <a:endParaRPr lang="en-US"/>
        </a:p>
      </dgm:t>
    </dgm:pt>
    <dgm:pt modelId="{409AF888-CBE2-4140-A4E6-6D05125E4466}">
      <dgm:prSet phldrT="[Text]" custT="1"/>
      <dgm:spPr/>
      <dgm:t>
        <a:bodyPr/>
        <a:lstStyle/>
        <a:p>
          <a:r>
            <a:rPr lang="en-US" sz="2400" dirty="0"/>
            <a:t>Kunal Gautam</a:t>
          </a:r>
        </a:p>
      </dgm:t>
    </dgm:pt>
    <dgm:pt modelId="{D52A6C94-AD4E-48DD-B780-A10875F2D9E2}" type="parTrans" cxnId="{B981EC6F-125C-4A41-978B-905D7F73D696}">
      <dgm:prSet/>
      <dgm:spPr/>
      <dgm:t>
        <a:bodyPr/>
        <a:lstStyle/>
        <a:p>
          <a:endParaRPr lang="en-US"/>
        </a:p>
      </dgm:t>
    </dgm:pt>
    <dgm:pt modelId="{A0284FE6-E83B-4A81-A60E-E401EACDED31}" type="sibTrans" cxnId="{B981EC6F-125C-4A41-978B-905D7F73D696}">
      <dgm:prSet/>
      <dgm:spPr/>
      <dgm:t>
        <a:bodyPr/>
        <a:lstStyle/>
        <a:p>
          <a:endParaRPr lang="en-US"/>
        </a:p>
      </dgm:t>
    </dgm:pt>
    <dgm:pt modelId="{48799BA7-67E0-4611-8C60-5F9CC09C3692}">
      <dgm:prSet phldrT="[Text]" custT="1"/>
      <dgm:spPr/>
      <dgm:t>
        <a:bodyPr/>
        <a:lstStyle/>
        <a:p>
          <a:r>
            <a:rPr lang="en-US" sz="2400" dirty="0"/>
            <a:t>Principal Architect Analytics</a:t>
          </a:r>
        </a:p>
      </dgm:t>
    </dgm:pt>
    <dgm:pt modelId="{08F5B497-4382-4BD6-AC50-FA6AAFEEC47B}" type="parTrans" cxnId="{B1498661-49CB-4032-80D9-5D74FBE6191A}">
      <dgm:prSet/>
      <dgm:spPr/>
      <dgm:t>
        <a:bodyPr/>
        <a:lstStyle/>
        <a:p>
          <a:endParaRPr lang="en-US"/>
        </a:p>
      </dgm:t>
    </dgm:pt>
    <dgm:pt modelId="{EA9B5C4A-59C2-44CB-AE5B-DAB3A1B94E1A}" type="sibTrans" cxnId="{B1498661-49CB-4032-80D9-5D74FBE6191A}">
      <dgm:prSet/>
      <dgm:spPr/>
      <dgm:t>
        <a:bodyPr/>
        <a:lstStyle/>
        <a:p>
          <a:endParaRPr lang="en-US"/>
        </a:p>
      </dgm:t>
    </dgm:pt>
    <dgm:pt modelId="{821A2448-6394-4A26-99A1-FF94CA2763A4}">
      <dgm:prSet phldrT="[Text]" custT="1"/>
      <dgm:spPr/>
      <dgm:t>
        <a:bodyPr/>
        <a:lstStyle/>
        <a:p>
          <a:r>
            <a:rPr lang="en-US" sz="2400" dirty="0" err="1"/>
            <a:t>Paritosh</a:t>
          </a:r>
          <a:r>
            <a:rPr lang="en-US" sz="2400" dirty="0"/>
            <a:t> Mehta</a:t>
          </a:r>
        </a:p>
      </dgm:t>
    </dgm:pt>
    <dgm:pt modelId="{DB9CE81F-EADE-4DBB-8A50-7068AC34E403}" type="parTrans" cxnId="{29FD750D-F7B0-4713-BD8E-BECD7BD0742E}">
      <dgm:prSet/>
      <dgm:spPr/>
      <dgm:t>
        <a:bodyPr/>
        <a:lstStyle/>
        <a:p>
          <a:endParaRPr lang="en-US"/>
        </a:p>
      </dgm:t>
    </dgm:pt>
    <dgm:pt modelId="{99D69754-5EDC-4409-9680-0F363F0B641B}" type="sibTrans" cxnId="{29FD750D-F7B0-4713-BD8E-BECD7BD0742E}">
      <dgm:prSet/>
      <dgm:spPr/>
      <dgm:t>
        <a:bodyPr/>
        <a:lstStyle/>
        <a:p>
          <a:endParaRPr lang="en-US"/>
        </a:p>
      </dgm:t>
    </dgm:pt>
    <dgm:pt modelId="{03A65AAE-5780-4BED-BCD3-E35B9C0859D8}">
      <dgm:prSet phldrT="[Text]" custT="1"/>
      <dgm:spPr/>
      <dgm:t>
        <a:bodyPr/>
        <a:lstStyle/>
        <a:p>
          <a:r>
            <a:rPr lang="en-US" sz="2400" dirty="0"/>
            <a:t>IoT Architect</a:t>
          </a:r>
        </a:p>
      </dgm:t>
    </dgm:pt>
    <dgm:pt modelId="{C71E4313-B909-4729-94B8-37D96D5CACD4}" type="parTrans" cxnId="{F824FE52-A5C7-44D9-9A41-50C585666A71}">
      <dgm:prSet/>
      <dgm:spPr/>
      <dgm:t>
        <a:bodyPr/>
        <a:lstStyle/>
        <a:p>
          <a:endParaRPr lang="en-US"/>
        </a:p>
      </dgm:t>
    </dgm:pt>
    <dgm:pt modelId="{9B24053E-96AF-460E-AEC0-D4313D7BCFF2}" type="sibTrans" cxnId="{F824FE52-A5C7-44D9-9A41-50C585666A71}">
      <dgm:prSet/>
      <dgm:spPr/>
      <dgm:t>
        <a:bodyPr/>
        <a:lstStyle/>
        <a:p>
          <a:endParaRPr lang="en-US"/>
        </a:p>
      </dgm:t>
    </dgm:pt>
    <dgm:pt modelId="{29E056CC-3A49-45EB-BBF7-3AA9E086F34E}">
      <dgm:prSet phldrT="[Text]" custT="1"/>
      <dgm:spPr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Tanya </a:t>
          </a:r>
          <a:r>
            <a:rPr lang="en-US" sz="2400" kern="1200" dirty="0" err="1">
              <a:solidFill>
                <a:srgbClr val="FFFFFF"/>
              </a:solidFill>
              <a:latin typeface="Amazon Ember"/>
              <a:ea typeface="+mn-ea"/>
              <a:cs typeface="+mn-cs"/>
            </a:rPr>
            <a:t>Pahuja</a:t>
          </a:r>
          <a:endParaRPr lang="en-US" sz="2400" kern="1200" dirty="0">
            <a:solidFill>
              <a:srgbClr val="FFFFFF"/>
            </a:solidFill>
            <a:latin typeface="Amazon Ember"/>
            <a:ea typeface="+mn-ea"/>
            <a:cs typeface="+mn-cs"/>
          </a:endParaRPr>
        </a:p>
      </dgm:t>
    </dgm:pt>
    <dgm:pt modelId="{F2941B7C-2869-43CC-9216-7A44C22005E9}" type="parTrans" cxnId="{0414D7C8-2D54-41CA-B06D-288F5838C0FF}">
      <dgm:prSet/>
      <dgm:spPr/>
      <dgm:t>
        <a:bodyPr/>
        <a:lstStyle/>
        <a:p>
          <a:endParaRPr lang="en-US"/>
        </a:p>
      </dgm:t>
    </dgm:pt>
    <dgm:pt modelId="{18CF37F3-E81C-438D-AA8E-E5803F3DD7C7}" type="sibTrans" cxnId="{0414D7C8-2D54-41CA-B06D-288F5838C0FF}">
      <dgm:prSet/>
      <dgm:spPr/>
      <dgm:t>
        <a:bodyPr/>
        <a:lstStyle/>
        <a:p>
          <a:endParaRPr lang="en-US"/>
        </a:p>
      </dgm:t>
    </dgm:pt>
    <dgm:pt modelId="{1A6AFACD-9574-4E5C-B1AA-29BF128986F5}">
      <dgm:prSet phldrT="[Text]" custT="1"/>
      <dgm:spPr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Vishal Gupta</a:t>
          </a:r>
        </a:p>
      </dgm:t>
    </dgm:pt>
    <dgm:pt modelId="{4A288246-5798-438B-8A7F-D58F8C8F657E}" type="parTrans" cxnId="{E4015609-B053-4D13-987D-31A4556556E1}">
      <dgm:prSet/>
      <dgm:spPr/>
      <dgm:t>
        <a:bodyPr/>
        <a:lstStyle/>
        <a:p>
          <a:endParaRPr lang="en-US"/>
        </a:p>
      </dgm:t>
    </dgm:pt>
    <dgm:pt modelId="{A7ACC4CA-7D35-4CD4-A4F8-E4A2F7747675}" type="sibTrans" cxnId="{E4015609-B053-4D13-987D-31A4556556E1}">
      <dgm:prSet/>
      <dgm:spPr/>
      <dgm:t>
        <a:bodyPr/>
        <a:lstStyle/>
        <a:p>
          <a:endParaRPr lang="en-US"/>
        </a:p>
      </dgm:t>
    </dgm:pt>
    <dgm:pt modelId="{7B9B237E-EBC4-4E1E-AA78-D63AF9E60DBB}">
      <dgm:prSet phldrT="[Text]" custT="1"/>
      <dgm:spPr/>
      <dgm:t>
        <a:bodyPr/>
        <a:lstStyle/>
        <a:p>
          <a:r>
            <a:rPr lang="en-US" sz="2400" dirty="0"/>
            <a:t>TAM</a:t>
          </a:r>
        </a:p>
      </dgm:t>
    </dgm:pt>
    <dgm:pt modelId="{CF548D45-AF54-4090-8471-2A96CF38A7FD}" type="parTrans" cxnId="{34892661-74E9-4D41-9876-B6B3B3F0D370}">
      <dgm:prSet/>
      <dgm:spPr/>
      <dgm:t>
        <a:bodyPr/>
        <a:lstStyle/>
        <a:p>
          <a:endParaRPr lang="en-US"/>
        </a:p>
      </dgm:t>
    </dgm:pt>
    <dgm:pt modelId="{E8DAAF25-22B4-471E-B64F-ED8D8172B9FE}" type="sibTrans" cxnId="{34892661-74E9-4D41-9876-B6B3B3F0D370}">
      <dgm:prSet/>
      <dgm:spPr/>
      <dgm:t>
        <a:bodyPr/>
        <a:lstStyle/>
        <a:p>
          <a:endParaRPr lang="en-US"/>
        </a:p>
      </dgm:t>
    </dgm:pt>
    <dgm:pt modelId="{078EC02E-1D30-47A6-AE5C-5A406D70CB27}">
      <dgm:prSet phldrT="[Text]" custT="1"/>
      <dgm:spPr/>
      <dgm:t>
        <a:bodyPr/>
        <a:lstStyle/>
        <a:p>
          <a:r>
            <a:rPr lang="en-US" sz="2400" dirty="0"/>
            <a:t>Senior Solution Architect</a:t>
          </a:r>
        </a:p>
      </dgm:t>
    </dgm:pt>
    <dgm:pt modelId="{5BA548B7-341A-44CC-AF5B-42C9A266300E}" type="parTrans" cxnId="{8F07559F-8817-45EC-B71E-9AD176B0A37C}">
      <dgm:prSet/>
      <dgm:spPr/>
      <dgm:t>
        <a:bodyPr/>
        <a:lstStyle/>
        <a:p>
          <a:endParaRPr lang="en-US"/>
        </a:p>
      </dgm:t>
    </dgm:pt>
    <dgm:pt modelId="{18821C43-6555-471D-BE27-D31F661B06AF}" type="sibTrans" cxnId="{8F07559F-8817-45EC-B71E-9AD176B0A37C}">
      <dgm:prSet/>
      <dgm:spPr/>
      <dgm:t>
        <a:bodyPr/>
        <a:lstStyle/>
        <a:p>
          <a:endParaRPr lang="en-US"/>
        </a:p>
      </dgm:t>
    </dgm:pt>
    <dgm:pt modelId="{EED3D479-80AD-4BE3-8A26-B733A4EDC82B}">
      <dgm:prSet phldrT="[Text]" custT="1"/>
      <dgm:spPr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Shikha </a:t>
          </a:r>
          <a:r>
            <a:rPr lang="en-US" sz="2400" kern="1200" dirty="0" err="1">
              <a:solidFill>
                <a:srgbClr val="FFFFFF"/>
              </a:solidFill>
              <a:latin typeface="Amazon Ember"/>
              <a:ea typeface="+mn-ea"/>
              <a:cs typeface="+mn-cs"/>
            </a:rPr>
            <a:t>Nautiyal</a:t>
          </a:r>
          <a:endParaRPr lang="en-US" sz="2400" kern="1200" dirty="0">
            <a:solidFill>
              <a:srgbClr val="FFFFFF"/>
            </a:solidFill>
            <a:latin typeface="Amazon Ember"/>
            <a:ea typeface="+mn-ea"/>
            <a:cs typeface="+mn-cs"/>
          </a:endParaRPr>
        </a:p>
      </dgm:t>
    </dgm:pt>
    <dgm:pt modelId="{0E78786B-6A9C-4891-B25B-B3C81782CB8C}" type="parTrans" cxnId="{08783891-D1E1-4EDB-8F20-61BE5FDC5DC0}">
      <dgm:prSet/>
      <dgm:spPr/>
      <dgm:t>
        <a:bodyPr/>
        <a:lstStyle/>
        <a:p>
          <a:endParaRPr lang="en-US"/>
        </a:p>
      </dgm:t>
    </dgm:pt>
    <dgm:pt modelId="{E1C59324-60F9-4CFD-A558-DFBA0D91411A}" type="sibTrans" cxnId="{08783891-D1E1-4EDB-8F20-61BE5FDC5DC0}">
      <dgm:prSet/>
      <dgm:spPr/>
      <dgm:t>
        <a:bodyPr/>
        <a:lstStyle/>
        <a:p>
          <a:endParaRPr lang="en-US"/>
        </a:p>
      </dgm:t>
    </dgm:pt>
    <dgm:pt modelId="{67D43FE8-D834-43BE-95B1-D01477F13BE8}">
      <dgm:prSet phldrT="[Text]" custT="1"/>
      <dgm:spPr/>
      <dgm:t>
        <a:bodyPr/>
        <a:lstStyle/>
        <a:p>
          <a:r>
            <a:rPr lang="en-US" sz="2400" dirty="0"/>
            <a:t>Account Manager</a:t>
          </a:r>
        </a:p>
      </dgm:t>
    </dgm:pt>
    <dgm:pt modelId="{107E0308-F584-4901-9C52-8FB93576945D}" type="parTrans" cxnId="{815CA927-A55A-4573-9F6A-9C1E1124FDB3}">
      <dgm:prSet/>
      <dgm:spPr/>
      <dgm:t>
        <a:bodyPr/>
        <a:lstStyle/>
        <a:p>
          <a:endParaRPr lang="en-US"/>
        </a:p>
      </dgm:t>
    </dgm:pt>
    <dgm:pt modelId="{6F9BAF93-AAE8-4049-83E6-76AB1F5C739B}" type="sibTrans" cxnId="{815CA927-A55A-4573-9F6A-9C1E1124FDB3}">
      <dgm:prSet/>
      <dgm:spPr/>
      <dgm:t>
        <a:bodyPr/>
        <a:lstStyle/>
        <a:p>
          <a:endParaRPr lang="en-US"/>
        </a:p>
      </dgm:t>
    </dgm:pt>
    <dgm:pt modelId="{9151F8AB-5BB9-4EE7-AC97-2E6BCFFD8235}" type="pres">
      <dgm:prSet presAssocID="{40876248-8077-4ED1-836D-988213D8F0A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5364C91E-7E17-4CAE-BE99-1FE32E8FBF4F}" type="pres">
      <dgm:prSet presAssocID="{73860CC5-F003-4108-B17D-AD12A5C471F5}" presName="composite" presStyleCnt="0"/>
      <dgm:spPr/>
    </dgm:pt>
    <dgm:pt modelId="{5CBA15A8-F621-4588-B7F8-D6ACD4D1D47A}" type="pres">
      <dgm:prSet presAssocID="{73860CC5-F003-4108-B17D-AD12A5C471F5}" presName="FirstChild" presStyleLbl="revTx" presStyleIdx="0" presStyleCnt="6" custFlipHor="1" custScaleX="69013" custScaleY="37857" custLinFactNeighborX="4727" custLinFactNeighborY="5300">
        <dgm:presLayoutVars>
          <dgm:chMax val="0"/>
          <dgm:chPref val="0"/>
          <dgm:bulletEnabled val="1"/>
        </dgm:presLayoutVars>
      </dgm:prSet>
      <dgm:spPr/>
    </dgm:pt>
    <dgm:pt modelId="{DBA9222B-1295-4251-8380-57B2FD651934}" type="pres">
      <dgm:prSet presAssocID="{73860CC5-F003-4108-B17D-AD12A5C471F5}" presName="Parent" presStyleLbl="alignNode1" presStyleIdx="0" presStyleCnt="6" custScaleX="157866" custScaleY="37968" custLinFactNeighborX="20376" custLinFactNeighborY="5440">
        <dgm:presLayoutVars>
          <dgm:chMax val="3"/>
          <dgm:chPref val="3"/>
          <dgm:bulletEnabled val="1"/>
        </dgm:presLayoutVars>
      </dgm:prSet>
      <dgm:spPr/>
    </dgm:pt>
    <dgm:pt modelId="{1BAEA4D5-0685-4EC1-A196-9D73B5399BF4}" type="pres">
      <dgm:prSet presAssocID="{73860CC5-F003-4108-B17D-AD12A5C471F5}" presName="Accent" presStyleLbl="parChTrans1D1" presStyleIdx="0" presStyleCnt="6" custLinFactY="-22906" custLinFactNeighborX="-1651" custLinFactNeighborY="-100000"/>
      <dgm:spPr/>
    </dgm:pt>
    <dgm:pt modelId="{DE46F6BC-0248-4E06-A1FA-54AA80E9AC55}" type="pres">
      <dgm:prSet presAssocID="{49E11469-DD0A-44CD-99F7-F71E07A26717}" presName="sibTrans" presStyleCnt="0"/>
      <dgm:spPr/>
    </dgm:pt>
    <dgm:pt modelId="{819F45C7-F1C2-4348-9CFA-8A7B82624760}" type="pres">
      <dgm:prSet presAssocID="{409AF888-CBE2-4140-A4E6-6D05125E4466}" presName="composite" presStyleCnt="0"/>
      <dgm:spPr/>
    </dgm:pt>
    <dgm:pt modelId="{3E888A34-29ED-44D4-85B8-DCA742FD8387}" type="pres">
      <dgm:prSet presAssocID="{409AF888-CBE2-4140-A4E6-6D05125E4466}" presName="FirstChild" presStyleLbl="revTx" presStyleIdx="1" presStyleCnt="6" custScaleX="73715" custScaleY="37857" custLinFactNeighborX="9404" custLinFactNeighborY="12293">
        <dgm:presLayoutVars>
          <dgm:chMax val="0"/>
          <dgm:chPref val="0"/>
          <dgm:bulletEnabled val="1"/>
        </dgm:presLayoutVars>
      </dgm:prSet>
      <dgm:spPr/>
    </dgm:pt>
    <dgm:pt modelId="{57EE7C96-1484-458C-AF7F-C480F642F07F}" type="pres">
      <dgm:prSet presAssocID="{409AF888-CBE2-4140-A4E6-6D05125E4466}" presName="Parent" presStyleLbl="alignNode1" presStyleIdx="1" presStyleCnt="6" custScaleX="157866" custScaleY="38096" custLinFactNeighborX="21298" custLinFactNeighborY="5713">
        <dgm:presLayoutVars>
          <dgm:chMax val="3"/>
          <dgm:chPref val="3"/>
          <dgm:bulletEnabled val="1"/>
        </dgm:presLayoutVars>
      </dgm:prSet>
      <dgm:spPr/>
    </dgm:pt>
    <dgm:pt modelId="{8BADFF46-E1F8-4554-B104-F266112E5B8E}" type="pres">
      <dgm:prSet presAssocID="{409AF888-CBE2-4140-A4E6-6D05125E4466}" presName="Accent" presStyleLbl="parChTrans1D1" presStyleIdx="1" presStyleCnt="6" custLinFactY="-100000" custLinFactNeighborX="-2584" custLinFactNeighborY="-186772"/>
      <dgm:spPr/>
    </dgm:pt>
    <dgm:pt modelId="{97ACA1A1-04D5-4426-ABF6-C397E728FAC6}" type="pres">
      <dgm:prSet presAssocID="{A0284FE6-E83B-4A81-A60E-E401EACDED31}" presName="sibTrans" presStyleCnt="0"/>
      <dgm:spPr/>
    </dgm:pt>
    <dgm:pt modelId="{D44FAA8C-A3C4-4C8D-936A-7A78839CB292}" type="pres">
      <dgm:prSet presAssocID="{821A2448-6394-4A26-99A1-FF94CA2763A4}" presName="composite" presStyleCnt="0"/>
      <dgm:spPr/>
    </dgm:pt>
    <dgm:pt modelId="{ACF1BD45-6E6A-469B-8A47-A9130FDBC5F2}" type="pres">
      <dgm:prSet presAssocID="{821A2448-6394-4A26-99A1-FF94CA2763A4}" presName="FirstChild" presStyleLbl="revTx" presStyleIdx="2" presStyleCnt="6" custScaleX="37879" custScaleY="37857" custLinFactNeighborX="-9749" custLinFactNeighborY="9741">
        <dgm:presLayoutVars>
          <dgm:chMax val="0"/>
          <dgm:chPref val="0"/>
          <dgm:bulletEnabled val="1"/>
        </dgm:presLayoutVars>
      </dgm:prSet>
      <dgm:spPr/>
    </dgm:pt>
    <dgm:pt modelId="{F057995F-AD24-476A-820C-DBBD6AE8B95D}" type="pres">
      <dgm:prSet presAssocID="{821A2448-6394-4A26-99A1-FF94CA2763A4}" presName="Parent" presStyleLbl="alignNode1" presStyleIdx="2" presStyleCnt="6" custScaleX="157866" custScaleY="37857" custLinFactNeighborX="21822" custLinFactNeighborY="4800">
        <dgm:presLayoutVars>
          <dgm:chMax val="3"/>
          <dgm:chPref val="3"/>
          <dgm:bulletEnabled val="1"/>
        </dgm:presLayoutVars>
      </dgm:prSet>
      <dgm:spPr/>
    </dgm:pt>
    <dgm:pt modelId="{98992175-0801-4192-BA8C-C9A717F346C4}" type="pres">
      <dgm:prSet presAssocID="{821A2448-6394-4A26-99A1-FF94CA2763A4}" presName="Accent" presStyleLbl="parChTrans1D1" presStyleIdx="2" presStyleCnt="6" custLinFactNeighborX="-2590" custLinFactNeighborY="-40967"/>
      <dgm:spPr/>
    </dgm:pt>
    <dgm:pt modelId="{55ECC29D-DC27-41EE-A16A-16AAB2C79FCD}" type="pres">
      <dgm:prSet presAssocID="{99D69754-5EDC-4409-9680-0F363F0B641B}" presName="sibTrans" presStyleCnt="0"/>
      <dgm:spPr/>
    </dgm:pt>
    <dgm:pt modelId="{1FE11FC9-2C86-4015-B992-1BB3C2720E4B}" type="pres">
      <dgm:prSet presAssocID="{29E056CC-3A49-45EB-BBF7-3AA9E086F34E}" presName="composite" presStyleCnt="0"/>
      <dgm:spPr/>
    </dgm:pt>
    <dgm:pt modelId="{6230986A-4F74-45C2-90FA-669B622157C1}" type="pres">
      <dgm:prSet presAssocID="{29E056CC-3A49-45EB-BBF7-3AA9E086F34E}" presName="FirstChild" presStyleLbl="revTx" presStyleIdx="3" presStyleCnt="6" custScaleX="67989" custScaleY="37857" custLinFactNeighborX="7443" custLinFactNeighborY="86090">
        <dgm:presLayoutVars>
          <dgm:chMax val="0"/>
          <dgm:chPref val="0"/>
          <dgm:bulletEnabled val="1"/>
        </dgm:presLayoutVars>
      </dgm:prSet>
      <dgm:spPr/>
    </dgm:pt>
    <dgm:pt modelId="{FE02C137-8338-4C9F-A7D5-01DF8A1F0764}" type="pres">
      <dgm:prSet presAssocID="{29E056CC-3A49-45EB-BBF7-3AA9E086F34E}" presName="Parent" presStyleLbl="alignNode1" presStyleIdx="3" presStyleCnt="6" custScaleX="157866" custScaleY="37857" custLinFactNeighborX="22174" custLinFactNeighborY="86090">
        <dgm:presLayoutVars>
          <dgm:chMax val="3"/>
          <dgm:chPref val="3"/>
          <dgm:bulletEnabled val="1"/>
        </dgm:presLayoutVars>
      </dgm:prSet>
      <dgm:spPr>
        <a:xfrm>
          <a:off x="160120" y="3814433"/>
          <a:ext cx="3279609" cy="468646"/>
        </a:xfrm>
        <a:prstGeom prst="round2SameRect">
          <a:avLst>
            <a:gd name="adj1" fmla="val 16670"/>
            <a:gd name="adj2" fmla="val 0"/>
          </a:avLst>
        </a:prstGeom>
      </dgm:spPr>
    </dgm:pt>
    <dgm:pt modelId="{205952DA-8788-4F13-BC9A-2F91466C7FBD}" type="pres">
      <dgm:prSet presAssocID="{29E056CC-3A49-45EB-BBF7-3AA9E086F34E}" presName="Accent" presStyleLbl="parChTrans1D1" presStyleIdx="3" presStyleCnt="6" custLinFactY="12842" custLinFactNeighborX="-2526" custLinFactNeighborY="100000"/>
      <dgm:spPr/>
    </dgm:pt>
    <dgm:pt modelId="{F5E5CE53-B4A9-47C5-BD6D-B6F2CECBD781}" type="pres">
      <dgm:prSet presAssocID="{18CF37F3-E81C-438D-AA8E-E5803F3DD7C7}" presName="sibTrans" presStyleCnt="0"/>
      <dgm:spPr/>
    </dgm:pt>
    <dgm:pt modelId="{AC30DB9F-D762-4B7D-B46A-A323D8147CEB}" type="pres">
      <dgm:prSet presAssocID="{1A6AFACD-9574-4E5C-B1AA-29BF128986F5}" presName="composite" presStyleCnt="0"/>
      <dgm:spPr/>
    </dgm:pt>
    <dgm:pt modelId="{49F398AF-058A-41FE-A9E8-11F79D02193A}" type="pres">
      <dgm:prSet presAssocID="{1A6AFACD-9574-4E5C-B1AA-29BF128986F5}" presName="FirstChild" presStyleLbl="revTx" presStyleIdx="4" presStyleCnt="6" custScaleX="72534" custScaleY="37857" custLinFactNeighborX="12995" custLinFactNeighborY="85285">
        <dgm:presLayoutVars>
          <dgm:chMax val="0"/>
          <dgm:chPref val="0"/>
          <dgm:bulletEnabled val="1"/>
        </dgm:presLayoutVars>
      </dgm:prSet>
      <dgm:spPr/>
    </dgm:pt>
    <dgm:pt modelId="{512C18DD-7D85-4DC6-87B9-5BCB2A0B08FF}" type="pres">
      <dgm:prSet presAssocID="{1A6AFACD-9574-4E5C-B1AA-29BF128986F5}" presName="Parent" presStyleLbl="alignNode1" presStyleIdx="4" presStyleCnt="6" custScaleX="157866" custScaleY="37857" custLinFactNeighborX="21079" custLinFactNeighborY="88167">
        <dgm:presLayoutVars>
          <dgm:chMax val="3"/>
          <dgm:chPref val="3"/>
          <dgm:bulletEnabled val="1"/>
        </dgm:presLayoutVars>
      </dgm:prSet>
      <dgm:spPr>
        <a:xfrm>
          <a:off x="137372" y="4755334"/>
          <a:ext cx="3279609" cy="468646"/>
        </a:xfrm>
        <a:prstGeom prst="round2SameRect">
          <a:avLst>
            <a:gd name="adj1" fmla="val 16670"/>
            <a:gd name="adj2" fmla="val 0"/>
          </a:avLst>
        </a:prstGeom>
      </dgm:spPr>
    </dgm:pt>
    <dgm:pt modelId="{D555627C-CBA8-4AD3-8C0D-A6C1763C8C0E}" type="pres">
      <dgm:prSet presAssocID="{1A6AFACD-9574-4E5C-B1AA-29BF128986F5}" presName="Accent" presStyleLbl="parChTrans1D1" presStyleIdx="4" presStyleCnt="6" custLinFactNeighborX="-2790" custLinFactNeighborY="-81936"/>
      <dgm:spPr/>
    </dgm:pt>
    <dgm:pt modelId="{5703580F-CB4D-4785-97DD-D1284ED9B713}" type="pres">
      <dgm:prSet presAssocID="{A7ACC4CA-7D35-4CD4-A4F8-E4A2F7747675}" presName="sibTrans" presStyleCnt="0"/>
      <dgm:spPr/>
    </dgm:pt>
    <dgm:pt modelId="{C4E68FDB-7551-42E5-8388-03D7299486C1}" type="pres">
      <dgm:prSet presAssocID="{EED3D479-80AD-4BE3-8A26-B733A4EDC82B}" presName="composite" presStyleCnt="0"/>
      <dgm:spPr/>
    </dgm:pt>
    <dgm:pt modelId="{2D284A7B-D38C-4B66-825A-7C9A7D1ADF91}" type="pres">
      <dgm:prSet presAssocID="{EED3D479-80AD-4BE3-8A26-B733A4EDC82B}" presName="FirstChild" presStyleLbl="revTx" presStyleIdx="5" presStyleCnt="6" custScaleX="69486" custScaleY="37857" custLinFactY="-36600" custLinFactNeighborX="6427" custLinFactNeighborY="-100000">
        <dgm:presLayoutVars>
          <dgm:chMax val="0"/>
          <dgm:chPref val="0"/>
          <dgm:bulletEnabled val="1"/>
        </dgm:presLayoutVars>
      </dgm:prSet>
      <dgm:spPr/>
    </dgm:pt>
    <dgm:pt modelId="{63BFB8CE-0952-4A0D-BAE6-72C0B0C00649}" type="pres">
      <dgm:prSet presAssocID="{EED3D479-80AD-4BE3-8A26-B733A4EDC82B}" presName="Parent" presStyleLbl="alignNode1" presStyleIdx="5" presStyleCnt="6" custScaleX="157866" custScaleY="37857" custLinFactY="-36599" custLinFactNeighborX="20408" custLinFactNeighborY="-100000">
        <dgm:presLayoutVars>
          <dgm:chMax val="3"/>
          <dgm:chPref val="3"/>
          <dgm:bulletEnabled val="1"/>
        </dgm:presLayoutVars>
      </dgm:prSet>
      <dgm:spPr>
        <a:xfrm>
          <a:off x="123432" y="2888059"/>
          <a:ext cx="3279609" cy="468646"/>
        </a:xfrm>
        <a:prstGeom prst="round2SameRect">
          <a:avLst>
            <a:gd name="adj1" fmla="val 16670"/>
            <a:gd name="adj2" fmla="val 0"/>
          </a:avLst>
        </a:prstGeom>
      </dgm:spPr>
    </dgm:pt>
    <dgm:pt modelId="{2AB4FEBC-66FF-4413-A1DC-38D8012DB0FD}" type="pres">
      <dgm:prSet presAssocID="{EED3D479-80AD-4BE3-8A26-B733A4EDC82B}" presName="Accent" presStyleLbl="parChTrans1D1" presStyleIdx="5" presStyleCnt="6"/>
      <dgm:spPr/>
    </dgm:pt>
  </dgm:ptLst>
  <dgm:cxnLst>
    <dgm:cxn modelId="{E4015609-B053-4D13-987D-31A4556556E1}" srcId="{40876248-8077-4ED1-836D-988213D8F0A3}" destId="{1A6AFACD-9574-4E5C-B1AA-29BF128986F5}" srcOrd="4" destOrd="0" parTransId="{4A288246-5798-438B-8A7F-D58F8C8F657E}" sibTransId="{A7ACC4CA-7D35-4CD4-A4F8-E4A2F7747675}"/>
    <dgm:cxn modelId="{29FD750D-F7B0-4713-BD8E-BECD7BD0742E}" srcId="{40876248-8077-4ED1-836D-988213D8F0A3}" destId="{821A2448-6394-4A26-99A1-FF94CA2763A4}" srcOrd="2" destOrd="0" parTransId="{DB9CE81F-EADE-4DBB-8A50-7068AC34E403}" sibTransId="{99D69754-5EDC-4409-9680-0F363F0B641B}"/>
    <dgm:cxn modelId="{263D551C-1E08-4A40-A86F-F88D308EFCAA}" type="presOf" srcId="{7B9B237E-EBC4-4E1E-AA78-D63AF9E60DBB}" destId="{6230986A-4F74-45C2-90FA-669B622157C1}" srcOrd="0" destOrd="0" presId="urn:microsoft.com/office/officeart/2011/layout/TabList"/>
    <dgm:cxn modelId="{815CA927-A55A-4573-9F6A-9C1E1124FDB3}" srcId="{EED3D479-80AD-4BE3-8A26-B733A4EDC82B}" destId="{67D43FE8-D834-43BE-95B1-D01477F13BE8}" srcOrd="0" destOrd="0" parTransId="{107E0308-F584-4901-9C52-8FB93576945D}" sibTransId="{6F9BAF93-AAE8-4049-83E6-76AB1F5C739B}"/>
    <dgm:cxn modelId="{E3346D3F-A5D6-4533-A96E-D757E9A17EDC}" srcId="{40876248-8077-4ED1-836D-988213D8F0A3}" destId="{73860CC5-F003-4108-B17D-AD12A5C471F5}" srcOrd="0" destOrd="0" parTransId="{91358CD6-D8D0-460F-A107-A9B929A4BA9F}" sibTransId="{49E11469-DD0A-44CD-99F7-F71E07A26717}"/>
    <dgm:cxn modelId="{F26DCF44-B123-4A71-B6CB-528A55293EA2}" type="presOf" srcId="{03A65AAE-5780-4BED-BCD3-E35B9C0859D8}" destId="{ACF1BD45-6E6A-469B-8A47-A9130FDBC5F2}" srcOrd="0" destOrd="0" presId="urn:microsoft.com/office/officeart/2011/layout/TabList"/>
    <dgm:cxn modelId="{D9BB2647-A4FB-44C0-B9C8-145CE01C50BC}" type="presOf" srcId="{73860CC5-F003-4108-B17D-AD12A5C471F5}" destId="{DBA9222B-1295-4251-8380-57B2FD651934}" srcOrd="0" destOrd="0" presId="urn:microsoft.com/office/officeart/2011/layout/TabList"/>
    <dgm:cxn modelId="{F824FE52-A5C7-44D9-9A41-50C585666A71}" srcId="{821A2448-6394-4A26-99A1-FF94CA2763A4}" destId="{03A65AAE-5780-4BED-BCD3-E35B9C0859D8}" srcOrd="0" destOrd="0" parTransId="{C71E4313-B909-4729-94B8-37D96D5CACD4}" sibTransId="{9B24053E-96AF-460E-AEC0-D4313D7BCFF2}"/>
    <dgm:cxn modelId="{68EFBE54-C763-4C19-9C38-C31475F82EC2}" type="presOf" srcId="{29E056CC-3A49-45EB-BBF7-3AA9E086F34E}" destId="{FE02C137-8338-4C9F-A7D5-01DF8A1F0764}" srcOrd="0" destOrd="0" presId="urn:microsoft.com/office/officeart/2011/layout/TabList"/>
    <dgm:cxn modelId="{34892661-74E9-4D41-9876-B6B3B3F0D370}" srcId="{29E056CC-3A49-45EB-BBF7-3AA9E086F34E}" destId="{7B9B237E-EBC4-4E1E-AA78-D63AF9E60DBB}" srcOrd="0" destOrd="0" parTransId="{CF548D45-AF54-4090-8471-2A96CF38A7FD}" sibTransId="{E8DAAF25-22B4-471E-B64F-ED8D8172B9FE}"/>
    <dgm:cxn modelId="{B1498661-49CB-4032-80D9-5D74FBE6191A}" srcId="{409AF888-CBE2-4140-A4E6-6D05125E4466}" destId="{48799BA7-67E0-4611-8C60-5F9CC09C3692}" srcOrd="0" destOrd="0" parTransId="{08F5B497-4382-4BD6-AC50-FA6AAFEEC47B}" sibTransId="{EA9B5C4A-59C2-44CB-AE5B-DAB3A1B94E1A}"/>
    <dgm:cxn modelId="{3463F563-93C3-4C85-B024-85471C0784F3}" type="presOf" srcId="{EED3D479-80AD-4BE3-8A26-B733A4EDC82B}" destId="{63BFB8CE-0952-4A0D-BAE6-72C0B0C00649}" srcOrd="0" destOrd="0" presId="urn:microsoft.com/office/officeart/2011/layout/TabList"/>
    <dgm:cxn modelId="{6C68E766-6BBA-40FE-82CD-4CD0144FA34A}" type="presOf" srcId="{40876248-8077-4ED1-836D-988213D8F0A3}" destId="{9151F8AB-5BB9-4EE7-AC97-2E6BCFFD8235}" srcOrd="0" destOrd="0" presId="urn:microsoft.com/office/officeart/2011/layout/TabList"/>
    <dgm:cxn modelId="{B981EC6F-125C-4A41-978B-905D7F73D696}" srcId="{40876248-8077-4ED1-836D-988213D8F0A3}" destId="{409AF888-CBE2-4140-A4E6-6D05125E4466}" srcOrd="1" destOrd="0" parTransId="{D52A6C94-AD4E-48DD-B780-A10875F2D9E2}" sibTransId="{A0284FE6-E83B-4A81-A60E-E401EACDED31}"/>
    <dgm:cxn modelId="{65F9CF75-C197-4B16-9D68-623DE8BE5D07}" type="presOf" srcId="{409AF888-CBE2-4140-A4E6-6D05125E4466}" destId="{57EE7C96-1484-458C-AF7F-C480F642F07F}" srcOrd="0" destOrd="0" presId="urn:microsoft.com/office/officeart/2011/layout/TabList"/>
    <dgm:cxn modelId="{FE7E0A76-FE89-4DC6-B901-3F6655F93D07}" srcId="{73860CC5-F003-4108-B17D-AD12A5C471F5}" destId="{1C7C2B8D-1DAD-44FB-ACAE-D93E6030D6B8}" srcOrd="0" destOrd="0" parTransId="{E3804245-8F19-4562-AEAD-26B9F6C793A1}" sibTransId="{F477422A-C09D-4527-965B-C8C09D8CF365}"/>
    <dgm:cxn modelId="{CBE3B87F-648F-4525-A8E1-3E0AEF745E50}" type="presOf" srcId="{821A2448-6394-4A26-99A1-FF94CA2763A4}" destId="{F057995F-AD24-476A-820C-DBBD6AE8B95D}" srcOrd="0" destOrd="0" presId="urn:microsoft.com/office/officeart/2011/layout/TabList"/>
    <dgm:cxn modelId="{08783891-D1E1-4EDB-8F20-61BE5FDC5DC0}" srcId="{40876248-8077-4ED1-836D-988213D8F0A3}" destId="{EED3D479-80AD-4BE3-8A26-B733A4EDC82B}" srcOrd="5" destOrd="0" parTransId="{0E78786B-6A9C-4891-B25B-B3C81782CB8C}" sibTransId="{E1C59324-60F9-4CFD-A558-DFBA0D91411A}"/>
    <dgm:cxn modelId="{E3532898-555B-4D6B-B07B-2CF5A5DD4370}" type="presOf" srcId="{078EC02E-1D30-47A6-AE5C-5A406D70CB27}" destId="{49F398AF-058A-41FE-A9E8-11F79D02193A}" srcOrd="0" destOrd="0" presId="urn:microsoft.com/office/officeart/2011/layout/TabList"/>
    <dgm:cxn modelId="{8F07559F-8817-45EC-B71E-9AD176B0A37C}" srcId="{1A6AFACD-9574-4E5C-B1AA-29BF128986F5}" destId="{078EC02E-1D30-47A6-AE5C-5A406D70CB27}" srcOrd="0" destOrd="0" parTransId="{5BA548B7-341A-44CC-AF5B-42C9A266300E}" sibTransId="{18821C43-6555-471D-BE27-D31F661B06AF}"/>
    <dgm:cxn modelId="{6D5E89A2-2104-4502-8ED0-12E432CCC796}" type="presOf" srcId="{67D43FE8-D834-43BE-95B1-D01477F13BE8}" destId="{2D284A7B-D38C-4B66-825A-7C9A7D1ADF91}" srcOrd="0" destOrd="0" presId="urn:microsoft.com/office/officeart/2011/layout/TabList"/>
    <dgm:cxn modelId="{0414D7C8-2D54-41CA-B06D-288F5838C0FF}" srcId="{40876248-8077-4ED1-836D-988213D8F0A3}" destId="{29E056CC-3A49-45EB-BBF7-3AA9E086F34E}" srcOrd="3" destOrd="0" parTransId="{F2941B7C-2869-43CC-9216-7A44C22005E9}" sibTransId="{18CF37F3-E81C-438D-AA8E-E5803F3DD7C7}"/>
    <dgm:cxn modelId="{BF41BACE-C288-4D89-8E95-E01BB9ECD5ED}" type="presOf" srcId="{1A6AFACD-9574-4E5C-B1AA-29BF128986F5}" destId="{512C18DD-7D85-4DC6-87B9-5BCB2A0B08FF}" srcOrd="0" destOrd="0" presId="urn:microsoft.com/office/officeart/2011/layout/TabList"/>
    <dgm:cxn modelId="{505AB5F2-CAEE-4E93-8E41-053DD9B6D78B}" type="presOf" srcId="{1C7C2B8D-1DAD-44FB-ACAE-D93E6030D6B8}" destId="{5CBA15A8-F621-4588-B7F8-D6ACD4D1D47A}" srcOrd="0" destOrd="0" presId="urn:microsoft.com/office/officeart/2011/layout/TabList"/>
    <dgm:cxn modelId="{4585ACF7-A045-4DFB-BE2F-603632A68F1E}" type="presOf" srcId="{48799BA7-67E0-4611-8C60-5F9CC09C3692}" destId="{3E888A34-29ED-44D4-85B8-DCA742FD8387}" srcOrd="0" destOrd="0" presId="urn:microsoft.com/office/officeart/2011/layout/TabList"/>
    <dgm:cxn modelId="{74B0E657-78F9-41E1-8691-B47BCB4E952C}" type="presParOf" srcId="{9151F8AB-5BB9-4EE7-AC97-2E6BCFFD8235}" destId="{5364C91E-7E17-4CAE-BE99-1FE32E8FBF4F}" srcOrd="0" destOrd="0" presId="urn:microsoft.com/office/officeart/2011/layout/TabList"/>
    <dgm:cxn modelId="{2D06BB74-21FD-417A-AC6A-9AD727783077}" type="presParOf" srcId="{5364C91E-7E17-4CAE-BE99-1FE32E8FBF4F}" destId="{5CBA15A8-F621-4588-B7F8-D6ACD4D1D47A}" srcOrd="0" destOrd="0" presId="urn:microsoft.com/office/officeart/2011/layout/TabList"/>
    <dgm:cxn modelId="{8ABBEC72-AB2D-47EC-A13B-EA4BDB547FAD}" type="presParOf" srcId="{5364C91E-7E17-4CAE-BE99-1FE32E8FBF4F}" destId="{DBA9222B-1295-4251-8380-57B2FD651934}" srcOrd="1" destOrd="0" presId="urn:microsoft.com/office/officeart/2011/layout/TabList"/>
    <dgm:cxn modelId="{FD24CE5C-2BCE-4E77-94A5-89615B5754FC}" type="presParOf" srcId="{5364C91E-7E17-4CAE-BE99-1FE32E8FBF4F}" destId="{1BAEA4D5-0685-4EC1-A196-9D73B5399BF4}" srcOrd="2" destOrd="0" presId="urn:microsoft.com/office/officeart/2011/layout/TabList"/>
    <dgm:cxn modelId="{A31FD13C-DEC0-492B-AF00-ABA2994DA618}" type="presParOf" srcId="{9151F8AB-5BB9-4EE7-AC97-2E6BCFFD8235}" destId="{DE46F6BC-0248-4E06-A1FA-54AA80E9AC55}" srcOrd="1" destOrd="0" presId="urn:microsoft.com/office/officeart/2011/layout/TabList"/>
    <dgm:cxn modelId="{69FB6484-055A-444D-AD08-CDB355B6484C}" type="presParOf" srcId="{9151F8AB-5BB9-4EE7-AC97-2E6BCFFD8235}" destId="{819F45C7-F1C2-4348-9CFA-8A7B82624760}" srcOrd="2" destOrd="0" presId="urn:microsoft.com/office/officeart/2011/layout/TabList"/>
    <dgm:cxn modelId="{A60EBD56-E52A-48F1-90D9-A5E4F7A60073}" type="presParOf" srcId="{819F45C7-F1C2-4348-9CFA-8A7B82624760}" destId="{3E888A34-29ED-44D4-85B8-DCA742FD8387}" srcOrd="0" destOrd="0" presId="urn:microsoft.com/office/officeart/2011/layout/TabList"/>
    <dgm:cxn modelId="{647BAEA3-E589-4406-93BE-1E9C6E415A12}" type="presParOf" srcId="{819F45C7-F1C2-4348-9CFA-8A7B82624760}" destId="{57EE7C96-1484-458C-AF7F-C480F642F07F}" srcOrd="1" destOrd="0" presId="urn:microsoft.com/office/officeart/2011/layout/TabList"/>
    <dgm:cxn modelId="{317299EE-D8E4-47D0-987D-72638346D214}" type="presParOf" srcId="{819F45C7-F1C2-4348-9CFA-8A7B82624760}" destId="{8BADFF46-E1F8-4554-B104-F266112E5B8E}" srcOrd="2" destOrd="0" presId="urn:microsoft.com/office/officeart/2011/layout/TabList"/>
    <dgm:cxn modelId="{EE950E8E-70CF-44DE-95D1-F617822A0996}" type="presParOf" srcId="{9151F8AB-5BB9-4EE7-AC97-2E6BCFFD8235}" destId="{97ACA1A1-04D5-4426-ABF6-C397E728FAC6}" srcOrd="3" destOrd="0" presId="urn:microsoft.com/office/officeart/2011/layout/TabList"/>
    <dgm:cxn modelId="{62FE77BC-68B7-4AC3-950A-C9DA1F7EFBF2}" type="presParOf" srcId="{9151F8AB-5BB9-4EE7-AC97-2E6BCFFD8235}" destId="{D44FAA8C-A3C4-4C8D-936A-7A78839CB292}" srcOrd="4" destOrd="0" presId="urn:microsoft.com/office/officeart/2011/layout/TabList"/>
    <dgm:cxn modelId="{29CE85F1-0327-4167-A775-09B1270538BC}" type="presParOf" srcId="{D44FAA8C-A3C4-4C8D-936A-7A78839CB292}" destId="{ACF1BD45-6E6A-469B-8A47-A9130FDBC5F2}" srcOrd="0" destOrd="0" presId="urn:microsoft.com/office/officeart/2011/layout/TabList"/>
    <dgm:cxn modelId="{A929E072-CA0E-488A-B79F-692C8CF352CD}" type="presParOf" srcId="{D44FAA8C-A3C4-4C8D-936A-7A78839CB292}" destId="{F057995F-AD24-476A-820C-DBBD6AE8B95D}" srcOrd="1" destOrd="0" presId="urn:microsoft.com/office/officeart/2011/layout/TabList"/>
    <dgm:cxn modelId="{2B78CDB7-6026-41D9-87F9-93D239EE4A3A}" type="presParOf" srcId="{D44FAA8C-A3C4-4C8D-936A-7A78839CB292}" destId="{98992175-0801-4192-BA8C-C9A717F346C4}" srcOrd="2" destOrd="0" presId="urn:microsoft.com/office/officeart/2011/layout/TabList"/>
    <dgm:cxn modelId="{D33D3719-8A64-4C05-ACAC-156845523DF6}" type="presParOf" srcId="{9151F8AB-5BB9-4EE7-AC97-2E6BCFFD8235}" destId="{55ECC29D-DC27-41EE-A16A-16AAB2C79FCD}" srcOrd="5" destOrd="0" presId="urn:microsoft.com/office/officeart/2011/layout/TabList"/>
    <dgm:cxn modelId="{865B47F7-F9CD-4AA9-B0B3-267DC2C00E25}" type="presParOf" srcId="{9151F8AB-5BB9-4EE7-AC97-2E6BCFFD8235}" destId="{1FE11FC9-2C86-4015-B992-1BB3C2720E4B}" srcOrd="6" destOrd="0" presId="urn:microsoft.com/office/officeart/2011/layout/TabList"/>
    <dgm:cxn modelId="{7FC36A2D-1DD4-40C6-828C-9D7F538A0B81}" type="presParOf" srcId="{1FE11FC9-2C86-4015-B992-1BB3C2720E4B}" destId="{6230986A-4F74-45C2-90FA-669B622157C1}" srcOrd="0" destOrd="0" presId="urn:microsoft.com/office/officeart/2011/layout/TabList"/>
    <dgm:cxn modelId="{6A48EDFB-B0C4-4225-9D25-C912862B9493}" type="presParOf" srcId="{1FE11FC9-2C86-4015-B992-1BB3C2720E4B}" destId="{FE02C137-8338-4C9F-A7D5-01DF8A1F0764}" srcOrd="1" destOrd="0" presId="urn:microsoft.com/office/officeart/2011/layout/TabList"/>
    <dgm:cxn modelId="{83A9652B-DD69-4F59-AC64-D05453C25789}" type="presParOf" srcId="{1FE11FC9-2C86-4015-B992-1BB3C2720E4B}" destId="{205952DA-8788-4F13-BC9A-2F91466C7FBD}" srcOrd="2" destOrd="0" presId="urn:microsoft.com/office/officeart/2011/layout/TabList"/>
    <dgm:cxn modelId="{AFC06123-33ED-4385-8C51-DF103F8B728E}" type="presParOf" srcId="{9151F8AB-5BB9-4EE7-AC97-2E6BCFFD8235}" destId="{F5E5CE53-B4A9-47C5-BD6D-B6F2CECBD781}" srcOrd="7" destOrd="0" presId="urn:microsoft.com/office/officeart/2011/layout/TabList"/>
    <dgm:cxn modelId="{A71497ED-35D5-4764-BE5F-3D820212E3FD}" type="presParOf" srcId="{9151F8AB-5BB9-4EE7-AC97-2E6BCFFD8235}" destId="{AC30DB9F-D762-4B7D-B46A-A323D8147CEB}" srcOrd="8" destOrd="0" presId="urn:microsoft.com/office/officeart/2011/layout/TabList"/>
    <dgm:cxn modelId="{99071BBE-9EB0-45BE-9509-CEF00C71D764}" type="presParOf" srcId="{AC30DB9F-D762-4B7D-B46A-A323D8147CEB}" destId="{49F398AF-058A-41FE-A9E8-11F79D02193A}" srcOrd="0" destOrd="0" presId="urn:microsoft.com/office/officeart/2011/layout/TabList"/>
    <dgm:cxn modelId="{3DEE2DD4-B63D-4A3B-BFF5-1B1C17293747}" type="presParOf" srcId="{AC30DB9F-D762-4B7D-B46A-A323D8147CEB}" destId="{512C18DD-7D85-4DC6-87B9-5BCB2A0B08FF}" srcOrd="1" destOrd="0" presId="urn:microsoft.com/office/officeart/2011/layout/TabList"/>
    <dgm:cxn modelId="{AF41D735-971A-439F-80CA-9A3894CC3D33}" type="presParOf" srcId="{AC30DB9F-D762-4B7D-B46A-A323D8147CEB}" destId="{D555627C-CBA8-4AD3-8C0D-A6C1763C8C0E}" srcOrd="2" destOrd="0" presId="urn:microsoft.com/office/officeart/2011/layout/TabList"/>
    <dgm:cxn modelId="{A0CEC998-2D86-404B-9B0E-690B0755FDDE}" type="presParOf" srcId="{9151F8AB-5BB9-4EE7-AC97-2E6BCFFD8235}" destId="{5703580F-CB4D-4785-97DD-D1284ED9B713}" srcOrd="9" destOrd="0" presId="urn:microsoft.com/office/officeart/2011/layout/TabList"/>
    <dgm:cxn modelId="{FFB34EF9-EA4A-4D18-8BEC-473E5AEFAC27}" type="presParOf" srcId="{9151F8AB-5BB9-4EE7-AC97-2E6BCFFD8235}" destId="{C4E68FDB-7551-42E5-8388-03D7299486C1}" srcOrd="10" destOrd="0" presId="urn:microsoft.com/office/officeart/2011/layout/TabList"/>
    <dgm:cxn modelId="{E5F13309-56A4-4883-AE96-2D65176DE2DE}" type="presParOf" srcId="{C4E68FDB-7551-42E5-8388-03D7299486C1}" destId="{2D284A7B-D38C-4B66-825A-7C9A7D1ADF91}" srcOrd="0" destOrd="0" presId="urn:microsoft.com/office/officeart/2011/layout/TabList"/>
    <dgm:cxn modelId="{2BB8FFC2-171A-4C2A-9EEA-20D6222ABFF2}" type="presParOf" srcId="{C4E68FDB-7551-42E5-8388-03D7299486C1}" destId="{63BFB8CE-0952-4A0D-BAE6-72C0B0C00649}" srcOrd="1" destOrd="0" presId="urn:microsoft.com/office/officeart/2011/layout/TabList"/>
    <dgm:cxn modelId="{5F4D6EEC-B427-4523-BB03-4AC6C3984D9C}" type="presParOf" srcId="{C4E68FDB-7551-42E5-8388-03D7299486C1}" destId="{2AB4FEBC-66FF-4413-A1DC-38D8012DB0F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6D3819-5756-6241-AA7D-A699F6B41500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CBDF68-D1F1-3142-80A7-8B7A77BDE40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Volume of medical insurance claims in 2023 :</a:t>
          </a:r>
          <a:br>
            <a:rPr lang="en-US" dirty="0"/>
          </a:br>
          <a:br>
            <a:rPr lang="en-US" dirty="0"/>
          </a:br>
          <a:r>
            <a:rPr lang="en-US" dirty="0"/>
            <a:t> </a:t>
          </a:r>
          <a:r>
            <a:rPr lang="en-US" b="1" dirty="0">
              <a:solidFill>
                <a:schemeClr val="tx1"/>
              </a:solidFill>
            </a:rPr>
            <a:t>2.36 crore (44% reimbursements)</a:t>
          </a:r>
          <a:endParaRPr lang="en-GB" b="1" dirty="0">
            <a:solidFill>
              <a:schemeClr val="tx1"/>
            </a:solidFill>
          </a:endParaRPr>
        </a:p>
      </dgm:t>
    </dgm:pt>
    <dgm:pt modelId="{6DA71899-4E7E-2B49-83C4-577CE3ECD5F1}" type="parTrans" cxnId="{EFA9D44A-1490-9240-8CBD-0A156B9AB59B}">
      <dgm:prSet/>
      <dgm:spPr/>
      <dgm:t>
        <a:bodyPr/>
        <a:lstStyle/>
        <a:p>
          <a:endParaRPr lang="en-GB"/>
        </a:p>
      </dgm:t>
    </dgm:pt>
    <dgm:pt modelId="{BC90A3BC-1D5C-204A-B6F0-9C827E859D1C}" type="sibTrans" cxnId="{EFA9D44A-1490-9240-8CBD-0A156B9AB59B}">
      <dgm:prSet/>
      <dgm:spPr/>
      <dgm:t>
        <a:bodyPr/>
        <a:lstStyle/>
        <a:p>
          <a:endParaRPr lang="en-GB"/>
        </a:p>
      </dgm:t>
    </dgm:pt>
    <dgm:pt modelId="{AFD10BE6-5340-6646-B832-FBAE09F18D2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Average processing time: 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chemeClr val="tx1"/>
              </a:solidFill>
            </a:rPr>
            <a:t>30 days (recommended by IRDAI)</a:t>
          </a:r>
          <a:endParaRPr lang="en-GB" b="1" dirty="0">
            <a:solidFill>
              <a:schemeClr val="tx1"/>
            </a:solidFill>
          </a:endParaRPr>
        </a:p>
      </dgm:t>
    </dgm:pt>
    <dgm:pt modelId="{109931C6-61B5-2941-B6A0-F9AECFED584A}" type="parTrans" cxnId="{66884433-C3FA-D345-9246-A7117FA7B12E}">
      <dgm:prSet/>
      <dgm:spPr/>
      <dgm:t>
        <a:bodyPr/>
        <a:lstStyle/>
        <a:p>
          <a:endParaRPr lang="en-GB"/>
        </a:p>
      </dgm:t>
    </dgm:pt>
    <dgm:pt modelId="{244777F0-BA2F-6744-91A0-FB70BAB01FD2}" type="sibTrans" cxnId="{66884433-C3FA-D345-9246-A7117FA7B12E}">
      <dgm:prSet/>
      <dgm:spPr/>
      <dgm:t>
        <a:bodyPr/>
        <a:lstStyle/>
        <a:p>
          <a:endParaRPr lang="en-GB"/>
        </a:p>
      </dgm:t>
    </dgm:pt>
    <dgm:pt modelId="{22AB329D-6F8A-7D46-8D95-6D45A545FE51}">
      <dgm:prSet phldrT="[Text]"/>
      <dgm:spPr>
        <a:solidFill>
          <a:srgbClr val="00B050"/>
        </a:solidFill>
      </dgm:spPr>
      <dgm:t>
        <a:bodyPr/>
        <a:lstStyle/>
        <a:p>
          <a:r>
            <a:rPr lang="en-IN" dirty="0">
              <a:latin typeface="Helvetica Neue" panose="02000503000000020004" pitchFamily="2" charset="0"/>
            </a:rPr>
            <a:t>The average amount paid per claim was </a:t>
          </a:r>
        </a:p>
        <a:p>
          <a:r>
            <a:rPr lang="en-IN" b="1" dirty="0">
              <a:solidFill>
                <a:schemeClr val="tx1"/>
              </a:solidFill>
            </a:rPr>
            <a:t>Rs 30,087</a:t>
          </a:r>
          <a:endParaRPr lang="en-GB" b="1" dirty="0">
            <a:solidFill>
              <a:schemeClr val="tx1"/>
            </a:solidFill>
          </a:endParaRPr>
        </a:p>
      </dgm:t>
    </dgm:pt>
    <dgm:pt modelId="{DA51048F-7C10-5446-883D-DAD227D73D90}" type="parTrans" cxnId="{75960904-F36D-9540-B413-903986ED47B6}">
      <dgm:prSet/>
      <dgm:spPr/>
      <dgm:t>
        <a:bodyPr/>
        <a:lstStyle/>
        <a:p>
          <a:endParaRPr lang="en-GB"/>
        </a:p>
      </dgm:t>
    </dgm:pt>
    <dgm:pt modelId="{63F12D82-26B9-494C-86A8-765C0B13A9B7}" type="sibTrans" cxnId="{75960904-F36D-9540-B413-903986ED47B6}">
      <dgm:prSet/>
      <dgm:spPr/>
      <dgm:t>
        <a:bodyPr/>
        <a:lstStyle/>
        <a:p>
          <a:endParaRPr lang="en-GB"/>
        </a:p>
      </dgm:t>
    </dgm:pt>
    <dgm:pt modelId="{83A29F13-A848-C240-8934-C91059A341B2}">
      <dgm:prSet phldrT="[Text]"/>
      <dgm:spPr>
        <a:solidFill>
          <a:srgbClr val="00B050"/>
        </a:solidFill>
      </dgm:spPr>
      <dgm:t>
        <a:bodyPr/>
        <a:lstStyle/>
        <a:p>
          <a:r>
            <a:rPr lang="en-IN" dirty="0">
              <a:latin typeface="Helvetica Neue" panose="02000503000000020004" pitchFamily="2" charset="0"/>
            </a:rPr>
            <a:t>Cost of processing one medical claim is </a:t>
          </a:r>
          <a:r>
            <a:rPr lang="en-IN" b="1" dirty="0">
              <a:solidFill>
                <a:schemeClr val="tx1"/>
              </a:solidFill>
              <a:latin typeface="Helvetica Neue" panose="02000503000000020004" pitchFamily="2" charset="0"/>
            </a:rPr>
            <a:t>Rs 500</a:t>
          </a:r>
          <a:br>
            <a:rPr lang="en-IN" dirty="0">
              <a:solidFill>
                <a:schemeClr val="accent3"/>
              </a:solidFill>
              <a:latin typeface="Helvetica Neue" panose="02000503000000020004" pitchFamily="2" charset="0"/>
            </a:rPr>
          </a:br>
          <a:br>
            <a:rPr lang="en-IN" dirty="0">
              <a:solidFill>
                <a:schemeClr val="accent3"/>
              </a:solidFill>
              <a:latin typeface="Helvetica Neue" panose="02000503000000020004" pitchFamily="2" charset="0"/>
            </a:rPr>
          </a:br>
          <a:r>
            <a:rPr lang="en-US" dirty="0"/>
            <a:t>Small ticket claims like OPD </a:t>
          </a:r>
          <a:r>
            <a:rPr lang="en-US" b="1" dirty="0">
              <a:solidFill>
                <a:schemeClr val="tx1"/>
              </a:solidFill>
            </a:rPr>
            <a:t>is not possible. </a:t>
          </a:r>
          <a:br>
            <a:rPr lang="en-US" dirty="0">
              <a:solidFill>
                <a:schemeClr val="accent3"/>
              </a:solidFill>
            </a:rPr>
          </a:br>
          <a:endParaRPr lang="en-GB" dirty="0"/>
        </a:p>
      </dgm:t>
    </dgm:pt>
    <dgm:pt modelId="{BBAA0915-6667-FC43-8B1B-D74C5B77E0E3}" type="parTrans" cxnId="{C6F4B18B-9F42-464F-9BE1-CE8913CF6408}">
      <dgm:prSet/>
      <dgm:spPr/>
      <dgm:t>
        <a:bodyPr/>
        <a:lstStyle/>
        <a:p>
          <a:endParaRPr lang="en-GB"/>
        </a:p>
      </dgm:t>
    </dgm:pt>
    <dgm:pt modelId="{CFEEBA0E-8458-864B-B973-FF5D4CC37E15}" type="sibTrans" cxnId="{C6F4B18B-9F42-464F-9BE1-CE8913CF6408}">
      <dgm:prSet/>
      <dgm:spPr/>
      <dgm:t>
        <a:bodyPr/>
        <a:lstStyle/>
        <a:p>
          <a:endParaRPr lang="en-GB"/>
        </a:p>
      </dgm:t>
    </dgm:pt>
    <dgm:pt modelId="{DDC4EC01-25A9-1648-B8B2-EFCA84CC6E82}" type="pres">
      <dgm:prSet presAssocID="{DD6D3819-5756-6241-AA7D-A699F6B41500}" presName="matrix" presStyleCnt="0">
        <dgm:presLayoutVars>
          <dgm:chMax val="1"/>
          <dgm:dir/>
          <dgm:resizeHandles val="exact"/>
        </dgm:presLayoutVars>
      </dgm:prSet>
      <dgm:spPr/>
    </dgm:pt>
    <dgm:pt modelId="{9F190C08-8018-B248-9AAF-B4ACC3829AAB}" type="pres">
      <dgm:prSet presAssocID="{DD6D3819-5756-6241-AA7D-A699F6B41500}" presName="diamond" presStyleLbl="bgShp" presStyleIdx="0" presStyleCnt="1" custLinFactNeighborX="624"/>
      <dgm:spPr>
        <a:solidFill>
          <a:schemeClr val="accent1">
            <a:lumMod val="75000"/>
          </a:schemeClr>
        </a:solidFill>
      </dgm:spPr>
    </dgm:pt>
    <dgm:pt modelId="{15F0BE5D-576E-9C4B-983F-48DD6C1BD229}" type="pres">
      <dgm:prSet presAssocID="{DD6D3819-5756-6241-AA7D-A699F6B4150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2AD46B4-D01F-8147-A9D8-C7367CFEA571}" type="pres">
      <dgm:prSet presAssocID="{DD6D3819-5756-6241-AA7D-A699F6B4150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629660A-E470-FE4E-A283-8F0E91FC3920}" type="pres">
      <dgm:prSet presAssocID="{DD6D3819-5756-6241-AA7D-A699F6B4150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FD96D0-3D5E-C648-B680-1652028AE68B}" type="pres">
      <dgm:prSet presAssocID="{DD6D3819-5756-6241-AA7D-A699F6B4150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D45D600-455D-234A-BB8E-CC23CE32FF28}" type="presOf" srcId="{DD6D3819-5756-6241-AA7D-A699F6B41500}" destId="{DDC4EC01-25A9-1648-B8B2-EFCA84CC6E82}" srcOrd="0" destOrd="0" presId="urn:microsoft.com/office/officeart/2005/8/layout/matrix3"/>
    <dgm:cxn modelId="{75960904-F36D-9540-B413-903986ED47B6}" srcId="{DD6D3819-5756-6241-AA7D-A699F6B41500}" destId="{22AB329D-6F8A-7D46-8D95-6D45A545FE51}" srcOrd="2" destOrd="0" parTransId="{DA51048F-7C10-5446-883D-DAD227D73D90}" sibTransId="{63F12D82-26B9-494C-86A8-765C0B13A9B7}"/>
    <dgm:cxn modelId="{66884433-C3FA-D345-9246-A7117FA7B12E}" srcId="{DD6D3819-5756-6241-AA7D-A699F6B41500}" destId="{AFD10BE6-5340-6646-B832-FBAE09F18D2E}" srcOrd="1" destOrd="0" parTransId="{109931C6-61B5-2941-B6A0-F9AECFED584A}" sibTransId="{244777F0-BA2F-6744-91A0-FB70BAB01FD2}"/>
    <dgm:cxn modelId="{EFA9D44A-1490-9240-8CBD-0A156B9AB59B}" srcId="{DD6D3819-5756-6241-AA7D-A699F6B41500}" destId="{2DCBDF68-D1F1-3142-80A7-8B7A77BDE40E}" srcOrd="0" destOrd="0" parTransId="{6DA71899-4E7E-2B49-83C4-577CE3ECD5F1}" sibTransId="{BC90A3BC-1D5C-204A-B6F0-9C827E859D1C}"/>
    <dgm:cxn modelId="{F1408687-150C-B748-96E9-2E8DB2C6FA51}" type="presOf" srcId="{2DCBDF68-D1F1-3142-80A7-8B7A77BDE40E}" destId="{15F0BE5D-576E-9C4B-983F-48DD6C1BD229}" srcOrd="0" destOrd="0" presId="urn:microsoft.com/office/officeart/2005/8/layout/matrix3"/>
    <dgm:cxn modelId="{C6F4B18B-9F42-464F-9BE1-CE8913CF6408}" srcId="{DD6D3819-5756-6241-AA7D-A699F6B41500}" destId="{83A29F13-A848-C240-8934-C91059A341B2}" srcOrd="3" destOrd="0" parTransId="{BBAA0915-6667-FC43-8B1B-D74C5B77E0E3}" sibTransId="{CFEEBA0E-8458-864B-B973-FF5D4CC37E15}"/>
    <dgm:cxn modelId="{2CD77BC6-FE3B-904B-8350-56902CD7B94A}" type="presOf" srcId="{83A29F13-A848-C240-8934-C91059A341B2}" destId="{EAFD96D0-3D5E-C648-B680-1652028AE68B}" srcOrd="0" destOrd="0" presId="urn:microsoft.com/office/officeart/2005/8/layout/matrix3"/>
    <dgm:cxn modelId="{B5E6A8EB-9154-B74D-A5BD-82209249AA37}" type="presOf" srcId="{AFD10BE6-5340-6646-B832-FBAE09F18D2E}" destId="{62AD46B4-D01F-8147-A9D8-C7367CFEA571}" srcOrd="0" destOrd="0" presId="urn:microsoft.com/office/officeart/2005/8/layout/matrix3"/>
    <dgm:cxn modelId="{21A30FFF-F57A-764C-89B4-8F2CC779E37D}" type="presOf" srcId="{22AB329D-6F8A-7D46-8D95-6D45A545FE51}" destId="{C629660A-E470-FE4E-A283-8F0E91FC3920}" srcOrd="0" destOrd="0" presId="urn:microsoft.com/office/officeart/2005/8/layout/matrix3"/>
    <dgm:cxn modelId="{5B25F643-C0BE-064F-9992-F2CC2E3DA6F1}" type="presParOf" srcId="{DDC4EC01-25A9-1648-B8B2-EFCA84CC6E82}" destId="{9F190C08-8018-B248-9AAF-B4ACC3829AAB}" srcOrd="0" destOrd="0" presId="urn:microsoft.com/office/officeart/2005/8/layout/matrix3"/>
    <dgm:cxn modelId="{128C0035-E696-8C42-B0AE-FA7A0D8B915B}" type="presParOf" srcId="{DDC4EC01-25A9-1648-B8B2-EFCA84CC6E82}" destId="{15F0BE5D-576E-9C4B-983F-48DD6C1BD229}" srcOrd="1" destOrd="0" presId="urn:microsoft.com/office/officeart/2005/8/layout/matrix3"/>
    <dgm:cxn modelId="{AB2F504E-54A0-4148-AD63-9EA961392C53}" type="presParOf" srcId="{DDC4EC01-25A9-1648-B8B2-EFCA84CC6E82}" destId="{62AD46B4-D01F-8147-A9D8-C7367CFEA571}" srcOrd="2" destOrd="0" presId="urn:microsoft.com/office/officeart/2005/8/layout/matrix3"/>
    <dgm:cxn modelId="{2711D55A-DD2E-6645-9549-CA91BAB308EC}" type="presParOf" srcId="{DDC4EC01-25A9-1648-B8B2-EFCA84CC6E82}" destId="{C629660A-E470-FE4E-A283-8F0E91FC3920}" srcOrd="3" destOrd="0" presId="urn:microsoft.com/office/officeart/2005/8/layout/matrix3"/>
    <dgm:cxn modelId="{EA2F1B2A-E8DD-DE47-B679-DDBF2B784F71}" type="presParOf" srcId="{DDC4EC01-25A9-1648-B8B2-EFCA84CC6E82}" destId="{EAFD96D0-3D5E-C648-B680-1652028AE68B}" srcOrd="4" destOrd="0" presId="urn:microsoft.com/office/officeart/2005/8/layout/matrix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4FEBC-66FF-4413-A1DC-38D8012DB0FD}">
      <dsp:nvSpPr>
        <dsp:cNvPr id="0" name=""/>
        <dsp:cNvSpPr/>
      </dsp:nvSpPr>
      <dsp:spPr>
        <a:xfrm>
          <a:off x="300536" y="5432362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5627C-CBA8-4AD3-8C0D-A6C1763C8C0E}">
      <dsp:nvSpPr>
        <dsp:cNvPr id="0" name=""/>
        <dsp:cNvSpPr/>
      </dsp:nvSpPr>
      <dsp:spPr>
        <a:xfrm>
          <a:off x="77608" y="4487676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952DA-8788-4F13-BC9A-2F91466C7FBD}">
      <dsp:nvSpPr>
        <dsp:cNvPr id="0" name=""/>
        <dsp:cNvSpPr/>
      </dsp:nvSpPr>
      <dsp:spPr>
        <a:xfrm>
          <a:off x="98702" y="3642607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92175-0801-4192-BA8C-C9A717F346C4}">
      <dsp:nvSpPr>
        <dsp:cNvPr id="0" name=""/>
        <dsp:cNvSpPr/>
      </dsp:nvSpPr>
      <dsp:spPr>
        <a:xfrm>
          <a:off x="93588" y="2672047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DFF46-E1F8-4554-B104-F266112E5B8E}">
      <dsp:nvSpPr>
        <dsp:cNvPr id="0" name=""/>
        <dsp:cNvSpPr/>
      </dsp:nvSpPr>
      <dsp:spPr>
        <a:xfrm>
          <a:off x="94068" y="1668368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EA4D5-0685-4EC1-A196-9D73B5399BF4}">
      <dsp:nvSpPr>
        <dsp:cNvPr id="0" name=""/>
        <dsp:cNvSpPr/>
      </dsp:nvSpPr>
      <dsp:spPr>
        <a:xfrm>
          <a:off x="168617" y="810692"/>
          <a:ext cx="799024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A15A8-F621-4588-B7F8-D6ACD4D1D47A}">
      <dsp:nvSpPr>
        <dsp:cNvPr id="0" name=""/>
        <dsp:cNvSpPr/>
      </dsp:nvSpPr>
      <dsp:spPr>
        <a:xfrm flipH="1">
          <a:off x="3573594" y="67257"/>
          <a:ext cx="4080588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Cloud Application Architect</a:t>
          </a:r>
        </a:p>
      </dsp:txBody>
      <dsp:txXfrm>
        <a:off x="3573594" y="67257"/>
        <a:ext cx="4080588" cy="468646"/>
      </dsp:txXfrm>
    </dsp:sp>
    <dsp:sp modelId="{DBA9222B-1295-4251-8380-57B2FD651934}">
      <dsp:nvSpPr>
        <dsp:cNvPr id="0" name=""/>
        <dsp:cNvSpPr/>
      </dsp:nvSpPr>
      <dsp:spPr>
        <a:xfrm>
          <a:off x="122767" y="68303"/>
          <a:ext cx="3279609" cy="4700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Harish Sharma</a:t>
          </a:r>
        </a:p>
      </dsp:txBody>
      <dsp:txXfrm>
        <a:off x="145716" y="91252"/>
        <a:ext cx="3233711" cy="447071"/>
      </dsp:txXfrm>
    </dsp:sp>
    <dsp:sp modelId="{3E888A34-29ED-44D4-85B8-DCA742FD8387}">
      <dsp:nvSpPr>
        <dsp:cNvPr id="0" name=""/>
        <dsp:cNvSpPr/>
      </dsp:nvSpPr>
      <dsp:spPr>
        <a:xfrm>
          <a:off x="3631638" y="1070494"/>
          <a:ext cx="4358607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Principal Architect Analytics</a:t>
          </a:r>
        </a:p>
      </dsp:txBody>
      <dsp:txXfrm>
        <a:off x="3631638" y="1070494"/>
        <a:ext cx="4358607" cy="468646"/>
      </dsp:txXfrm>
    </dsp:sp>
    <dsp:sp modelId="{57EE7C96-1484-458C-AF7F-C480F642F07F}">
      <dsp:nvSpPr>
        <dsp:cNvPr id="0" name=""/>
        <dsp:cNvSpPr/>
      </dsp:nvSpPr>
      <dsp:spPr>
        <a:xfrm>
          <a:off x="141921" y="987558"/>
          <a:ext cx="3279609" cy="4716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Kunal Gautam</a:t>
          </a:r>
        </a:p>
      </dsp:txBody>
      <dsp:txXfrm>
        <a:off x="164947" y="1010584"/>
        <a:ext cx="3233557" cy="448578"/>
      </dsp:txXfrm>
    </dsp:sp>
    <dsp:sp modelId="{ACF1BD45-6E6A-469B-8A47-A9130FDBC5F2}">
      <dsp:nvSpPr>
        <dsp:cNvPr id="0" name=""/>
        <dsp:cNvSpPr/>
      </dsp:nvSpPr>
      <dsp:spPr>
        <a:xfrm>
          <a:off x="3638102" y="1954091"/>
          <a:ext cx="2239702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IoT Architect</a:t>
          </a:r>
        </a:p>
      </dsp:txBody>
      <dsp:txXfrm>
        <a:off x="3638102" y="1954091"/>
        <a:ext cx="2239702" cy="468646"/>
      </dsp:txXfrm>
    </dsp:sp>
    <dsp:sp modelId="{F057995F-AD24-476A-820C-DBBD6AE8B95D}">
      <dsp:nvSpPr>
        <dsp:cNvPr id="0" name=""/>
        <dsp:cNvSpPr/>
      </dsp:nvSpPr>
      <dsp:spPr>
        <a:xfrm>
          <a:off x="152807" y="1892924"/>
          <a:ext cx="3279609" cy="46864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Paritosh</a:t>
          </a:r>
          <a:r>
            <a:rPr lang="en-US" sz="2400" kern="1200" dirty="0"/>
            <a:t> Mehta</a:t>
          </a:r>
        </a:p>
      </dsp:txBody>
      <dsp:txXfrm>
        <a:off x="175689" y="1915806"/>
        <a:ext cx="3233845" cy="445764"/>
      </dsp:txXfrm>
    </dsp:sp>
    <dsp:sp modelId="{6230986A-4F74-45C2-90FA-669B622157C1}">
      <dsp:nvSpPr>
        <dsp:cNvPr id="0" name=""/>
        <dsp:cNvSpPr/>
      </dsp:nvSpPr>
      <dsp:spPr>
        <a:xfrm>
          <a:off x="3764458" y="3814433"/>
          <a:ext cx="4020041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TAM</a:t>
          </a:r>
        </a:p>
      </dsp:txBody>
      <dsp:txXfrm>
        <a:off x="3764458" y="3814433"/>
        <a:ext cx="4020041" cy="468646"/>
      </dsp:txXfrm>
    </dsp:sp>
    <dsp:sp modelId="{FE02C137-8338-4C9F-A7D5-01DF8A1F0764}">
      <dsp:nvSpPr>
        <dsp:cNvPr id="0" name=""/>
        <dsp:cNvSpPr/>
      </dsp:nvSpPr>
      <dsp:spPr>
        <a:xfrm>
          <a:off x="160120" y="3814433"/>
          <a:ext cx="3279609" cy="468646"/>
        </a:xfrm>
        <a:prstGeom prst="round2SameRect">
          <a:avLst>
            <a:gd name="adj1" fmla="val 16670"/>
            <a:gd name="adj2" fmla="val 0"/>
          </a:avLst>
        </a:prstGeom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Tanya </a:t>
          </a:r>
          <a:r>
            <a:rPr lang="en-US" sz="2400" kern="1200" dirty="0" err="1">
              <a:solidFill>
                <a:srgbClr val="FFFFFF"/>
              </a:solidFill>
              <a:latin typeface="Amazon Ember"/>
              <a:ea typeface="+mn-ea"/>
              <a:cs typeface="+mn-cs"/>
            </a:rPr>
            <a:t>Pahuja</a:t>
          </a:r>
          <a:endParaRPr lang="en-US" sz="2400" kern="1200" dirty="0">
            <a:solidFill>
              <a:srgbClr val="FFFFFF"/>
            </a:solidFill>
            <a:latin typeface="Amazon Ember"/>
            <a:ea typeface="+mn-ea"/>
            <a:cs typeface="+mn-cs"/>
          </a:endParaRPr>
        </a:p>
      </dsp:txBody>
      <dsp:txXfrm>
        <a:off x="183002" y="3837315"/>
        <a:ext cx="3233845" cy="445764"/>
      </dsp:txXfrm>
    </dsp:sp>
    <dsp:sp modelId="{49F398AF-058A-41FE-A9E8-11F79D02193A}">
      <dsp:nvSpPr>
        <dsp:cNvPr id="0" name=""/>
        <dsp:cNvSpPr/>
      </dsp:nvSpPr>
      <dsp:spPr>
        <a:xfrm>
          <a:off x="3701468" y="4719656"/>
          <a:ext cx="4288777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Senior Solution Architect</a:t>
          </a:r>
        </a:p>
      </dsp:txBody>
      <dsp:txXfrm>
        <a:off x="3701468" y="4719656"/>
        <a:ext cx="4288777" cy="468646"/>
      </dsp:txXfrm>
    </dsp:sp>
    <dsp:sp modelId="{512C18DD-7D85-4DC6-87B9-5BCB2A0B08FF}">
      <dsp:nvSpPr>
        <dsp:cNvPr id="0" name=""/>
        <dsp:cNvSpPr/>
      </dsp:nvSpPr>
      <dsp:spPr>
        <a:xfrm>
          <a:off x="137372" y="4755334"/>
          <a:ext cx="3279609" cy="468646"/>
        </a:xfrm>
        <a:prstGeom prst="round2SameRect">
          <a:avLst>
            <a:gd name="adj1" fmla="val 16670"/>
            <a:gd name="adj2" fmla="val 0"/>
          </a:avLst>
        </a:prstGeom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Vishal Gupta</a:t>
          </a:r>
        </a:p>
      </dsp:txBody>
      <dsp:txXfrm>
        <a:off x="160254" y="4778216"/>
        <a:ext cx="3233845" cy="445764"/>
      </dsp:txXfrm>
    </dsp:sp>
    <dsp:sp modelId="{2D284A7B-D38C-4B66-825A-7C9A7D1ADF91}">
      <dsp:nvSpPr>
        <dsp:cNvPr id="0" name=""/>
        <dsp:cNvSpPr/>
      </dsp:nvSpPr>
      <dsp:spPr>
        <a:xfrm>
          <a:off x="3660127" y="2888047"/>
          <a:ext cx="4108555" cy="468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Account Manager</a:t>
          </a:r>
        </a:p>
      </dsp:txBody>
      <dsp:txXfrm>
        <a:off x="3660127" y="2888047"/>
        <a:ext cx="4108555" cy="468646"/>
      </dsp:txXfrm>
    </dsp:sp>
    <dsp:sp modelId="{63BFB8CE-0952-4A0D-BAE6-72C0B0C00649}">
      <dsp:nvSpPr>
        <dsp:cNvPr id="0" name=""/>
        <dsp:cNvSpPr/>
      </dsp:nvSpPr>
      <dsp:spPr>
        <a:xfrm>
          <a:off x="123432" y="2888059"/>
          <a:ext cx="3279609" cy="468646"/>
        </a:xfrm>
        <a:prstGeom prst="round2SameRect">
          <a:avLst>
            <a:gd name="adj1" fmla="val 16670"/>
            <a:gd name="adj2" fmla="val 0"/>
          </a:avLst>
        </a:prstGeom>
        <a:solidFill>
          <a:srgbClr val="38EF7D">
            <a:alpha val="90000"/>
            <a:hueOff val="0"/>
            <a:satOff val="0"/>
            <a:lumOff val="0"/>
            <a:alphaOff val="-16000"/>
          </a:srgbClr>
        </a:solidFill>
        <a:ln w="12700" cap="flat" cmpd="sng" algn="ctr">
          <a:solidFill>
            <a:srgbClr val="38EF7D">
              <a:alpha val="90000"/>
              <a:hueOff val="0"/>
              <a:satOff val="0"/>
              <a:lumOff val="0"/>
              <a:alphaOff val="-16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  <a:latin typeface="Amazon Ember"/>
              <a:ea typeface="+mn-ea"/>
              <a:cs typeface="+mn-cs"/>
            </a:rPr>
            <a:t>Shikha </a:t>
          </a:r>
          <a:r>
            <a:rPr lang="en-US" sz="2400" kern="1200" dirty="0" err="1">
              <a:solidFill>
                <a:srgbClr val="FFFFFF"/>
              </a:solidFill>
              <a:latin typeface="Amazon Ember"/>
              <a:ea typeface="+mn-ea"/>
              <a:cs typeface="+mn-cs"/>
            </a:rPr>
            <a:t>Nautiyal</a:t>
          </a:r>
          <a:endParaRPr lang="en-US" sz="2400" kern="1200" dirty="0">
            <a:solidFill>
              <a:srgbClr val="FFFFFF"/>
            </a:solidFill>
            <a:latin typeface="Amazon Ember"/>
            <a:ea typeface="+mn-ea"/>
            <a:cs typeface="+mn-cs"/>
          </a:endParaRPr>
        </a:p>
      </dsp:txBody>
      <dsp:txXfrm>
        <a:off x="146314" y="2910941"/>
        <a:ext cx="3233845" cy="445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90C08-8018-B248-9AAF-B4ACC3829AAB}">
      <dsp:nvSpPr>
        <dsp:cNvPr id="0" name=""/>
        <dsp:cNvSpPr/>
      </dsp:nvSpPr>
      <dsp:spPr>
        <a:xfrm>
          <a:off x="1585554" y="0"/>
          <a:ext cx="5630959" cy="5630959"/>
        </a:xfrm>
        <a:prstGeom prst="diamond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0BE5D-576E-9C4B-983F-48DD6C1BD229}">
      <dsp:nvSpPr>
        <dsp:cNvPr id="0" name=""/>
        <dsp:cNvSpPr/>
      </dsp:nvSpPr>
      <dsp:spPr>
        <a:xfrm>
          <a:off x="2085358" y="534941"/>
          <a:ext cx="2196074" cy="219607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Volume of medical insurance claims in 2023 :</a:t>
          </a:r>
          <a:br>
            <a:rPr lang="en-US" sz="1600" kern="1200" dirty="0"/>
          </a:br>
          <a:br>
            <a:rPr lang="en-US" sz="1600" kern="1200" dirty="0"/>
          </a:br>
          <a:r>
            <a:rPr lang="en-US" sz="1600" kern="1200" dirty="0"/>
            <a:t> </a:t>
          </a:r>
          <a:r>
            <a:rPr lang="en-US" sz="1600" b="1" kern="1200" dirty="0">
              <a:solidFill>
                <a:schemeClr val="tx1"/>
              </a:solidFill>
            </a:rPr>
            <a:t>2.36 crore (44% reimbursements)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2192561" y="642144"/>
        <a:ext cx="1981668" cy="1981668"/>
      </dsp:txXfrm>
    </dsp:sp>
    <dsp:sp modelId="{62AD46B4-D01F-8147-A9D8-C7367CFEA571}">
      <dsp:nvSpPr>
        <dsp:cNvPr id="0" name=""/>
        <dsp:cNvSpPr/>
      </dsp:nvSpPr>
      <dsp:spPr>
        <a:xfrm>
          <a:off x="4450361" y="534941"/>
          <a:ext cx="2196074" cy="219607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Average processing time: </a:t>
          </a:r>
          <a:br>
            <a:rPr lang="en-US" sz="1600" kern="1200" dirty="0"/>
          </a:br>
          <a:br>
            <a:rPr lang="en-US" sz="1600" kern="1200" dirty="0"/>
          </a:br>
          <a:r>
            <a:rPr lang="en-US" sz="1600" b="1" kern="1200" dirty="0">
              <a:solidFill>
                <a:schemeClr val="tx1"/>
              </a:solidFill>
            </a:rPr>
            <a:t>30 days (recommended by IRDAI)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4557564" y="642144"/>
        <a:ext cx="1981668" cy="1981668"/>
      </dsp:txXfrm>
    </dsp:sp>
    <dsp:sp modelId="{C629660A-E470-FE4E-A283-8F0E91FC3920}">
      <dsp:nvSpPr>
        <dsp:cNvPr id="0" name=""/>
        <dsp:cNvSpPr/>
      </dsp:nvSpPr>
      <dsp:spPr>
        <a:xfrm>
          <a:off x="2085358" y="2899943"/>
          <a:ext cx="2196074" cy="219607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Helvetica Neue" panose="02000503000000020004" pitchFamily="2" charset="0"/>
            </a:rPr>
            <a:t>The average amount paid per claim was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Rs 30,087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2192561" y="3007146"/>
        <a:ext cx="1981668" cy="1981668"/>
      </dsp:txXfrm>
    </dsp:sp>
    <dsp:sp modelId="{EAFD96D0-3D5E-C648-B680-1652028AE68B}">
      <dsp:nvSpPr>
        <dsp:cNvPr id="0" name=""/>
        <dsp:cNvSpPr/>
      </dsp:nvSpPr>
      <dsp:spPr>
        <a:xfrm>
          <a:off x="4450361" y="2899943"/>
          <a:ext cx="2196074" cy="219607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Helvetica Neue" panose="02000503000000020004" pitchFamily="2" charset="0"/>
            </a:rPr>
            <a:t>Cost of processing one medical claim is </a:t>
          </a:r>
          <a:r>
            <a:rPr lang="en-IN" sz="1600" b="1" kern="1200" dirty="0">
              <a:solidFill>
                <a:schemeClr val="tx1"/>
              </a:solidFill>
              <a:latin typeface="Helvetica Neue" panose="02000503000000020004" pitchFamily="2" charset="0"/>
            </a:rPr>
            <a:t>Rs 500</a:t>
          </a:r>
          <a:br>
            <a:rPr lang="en-IN" sz="1600" kern="1200" dirty="0">
              <a:solidFill>
                <a:schemeClr val="accent3"/>
              </a:solidFill>
              <a:latin typeface="Helvetica Neue" panose="02000503000000020004" pitchFamily="2" charset="0"/>
            </a:rPr>
          </a:br>
          <a:br>
            <a:rPr lang="en-IN" sz="1600" kern="1200" dirty="0">
              <a:solidFill>
                <a:schemeClr val="accent3"/>
              </a:solidFill>
              <a:latin typeface="Helvetica Neue" panose="02000503000000020004" pitchFamily="2" charset="0"/>
            </a:rPr>
          </a:br>
          <a:r>
            <a:rPr lang="en-US" sz="1600" kern="1200" dirty="0"/>
            <a:t>Small ticket claims like OPD </a:t>
          </a:r>
          <a:r>
            <a:rPr lang="en-US" sz="1600" b="1" kern="1200" dirty="0">
              <a:solidFill>
                <a:schemeClr val="tx1"/>
              </a:solidFill>
            </a:rPr>
            <a:t>is not possible. </a:t>
          </a:r>
          <a:br>
            <a:rPr lang="en-US" sz="1600" kern="1200" dirty="0">
              <a:solidFill>
                <a:schemeClr val="accent3"/>
              </a:solidFill>
            </a:rPr>
          </a:br>
          <a:endParaRPr lang="en-GB" sz="1600" kern="1200" dirty="0"/>
        </a:p>
      </dsp:txBody>
      <dsp:txXfrm>
        <a:off x="4557564" y="3007146"/>
        <a:ext cx="1981668" cy="198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I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Nw</a:t>
            </a:r>
            <a:r>
              <a:rPr lang="en-US" dirty="0"/>
              <a:t>, b4 we talk about our </a:t>
            </a:r>
            <a:r>
              <a:rPr lang="en-US" dirty="0" err="1"/>
              <a:t>soolution</a:t>
            </a:r>
            <a:r>
              <a:rPr lang="en-US" dirty="0"/>
              <a:t>, lets take take a step back and understand little bit about the health insurance industry in India. </a:t>
            </a:r>
          </a:p>
          <a:p>
            <a:endParaRPr lang="en-US" dirty="0"/>
          </a:p>
          <a:p>
            <a:r>
              <a:rPr lang="en-US" dirty="0"/>
              <a:t>Talking about  the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D4CE6B-C30D-1541-A9D1-D12F9799D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F1B8C370-A226-1C45-AB34-2396B5E41A2D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3/28/24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3/28/24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3/28/24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D4CE6B-C30D-1541-A9D1-D12F9799D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759"/>
            <a:ext cx="12224511" cy="6876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20F55-CA56-C530-7109-2789B8274F90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F1B8C370-A226-1C45-AB34-2396B5E41A2D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425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3/28/24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3/28/24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1388"/>
            <a:ext cx="12198096" cy="6861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3/28/24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728E1-01D7-4A5F-D0FC-DD53F3DD3977}"/>
              </a:ext>
            </a:extLst>
          </p:cNvPr>
          <p:cNvSpPr txBox="1"/>
          <p:nvPr userDrawn="1"/>
        </p:nvSpPr>
        <p:spPr>
          <a:xfrm>
            <a:off x="1141084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19970F56-A1ED-3741-8CEA-10B77EE75428}" type="datetimeyyyy">
              <a:rPr lang="en-US" sz="600" smtClean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51"/>
            <a:ext cx="12208254" cy="686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25225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3/28/24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9D734D-360E-9173-0496-8B1DB4291D1A}"/>
              </a:ext>
            </a:extLst>
          </p:cNvPr>
          <p:cNvSpPr txBox="1"/>
          <p:nvPr userDrawn="1"/>
        </p:nvSpPr>
        <p:spPr>
          <a:xfrm>
            <a:off x="1141084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19970F56-A1ED-3741-8CEA-10B77EE75428}" type="datetimeyyyy">
              <a:rPr lang="en-US" sz="600" smtClean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096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0A787-8900-67FE-B37B-0856ED248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869746-DA43-3149-9ABD-91A3433D2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5820078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5E46ABA-5844-9F4F-9D90-698BEA2C2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582007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09C1942-923C-5945-AFF6-A232C1ED2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82007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1E496-25E3-2228-A362-EA3BB4ED631C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F1B8C370-A226-1C45-AB34-2396B5E41A2D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8840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510125-E4F6-068D-2395-E40FBC267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634876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3/28/24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53462-67A5-2915-B8CA-BAD87BA5A877}"/>
              </a:ext>
            </a:extLst>
          </p:cNvPr>
          <p:cNvSpPr txBox="1"/>
          <p:nvPr userDrawn="1"/>
        </p:nvSpPr>
        <p:spPr>
          <a:xfrm>
            <a:off x="1141084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19970F56-A1ED-3741-8CEA-10B77EE75428}" type="datetimeyyyy">
              <a:rPr lang="en-US" sz="600" smtClean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562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B167C2-2A0E-8846-8C05-7763F985A3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1388"/>
            <a:ext cx="12198096" cy="686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3C4543B-F655-8F4C-9AC3-2B5D765E3B28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51E73-6AF3-03C8-7DD9-67DFEEE32ABD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001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E1969-04C5-4BBA-6839-E5BCF43F6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7F9AF-2436-2C22-DEAA-6F600536D18D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3C4543B-F655-8F4C-9AC3-2B5D765E3B28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B6BF1-5C0A-FB6E-896B-96FDF4B01DC4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53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D661F-9D09-67AB-5B96-81CEB42BC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7240" cy="69055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ED0A9D8-59DF-E64A-890C-A6D60159A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9E3358-D530-E04F-9A88-6C2403D3A7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97EDE61-6AC1-604A-8F9B-2FF45A7586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5BC33-D8BB-20BA-6538-1FB4FDE328C9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F1B8C370-A226-1C45-AB34-2396B5E41A2D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24FF4-704A-9E8C-24EF-AD9E8D6A0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38353"/>
            <a:ext cx="12300920" cy="695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CEF42CC-8F8A-F4CC-4578-D22C5B2799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361518E-A410-E342-7ABB-55BB67392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7F1DE88-EE56-B803-903F-B896AC26E7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527AB90-49CE-EA2F-E0A0-3C10FFD83C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E6DEF60-00AB-27B8-5A09-3F413BF25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4D45B4E-97C0-5A04-BC11-BD622D1023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14D4-94F2-51E1-4DB2-B9C06E43056A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3C4543B-F655-8F4C-9AC3-2B5D765E3B28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53323-448F-B10A-9044-6DE648211A1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D3022-27D0-C49B-EB44-5BE6AE948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7240" cy="6905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795EA9C-54BD-B67B-22D3-208A7E400B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6946718-1EBC-17DC-30B4-7EB22A65AE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5B7B5C-C6CD-0DB5-2E42-16F683D769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1896D90-8C19-8DD0-F750-D7D00D3B3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9EE66B2-1409-A74C-5F68-02B176CB9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34C67F8-D0CF-2AD9-1DF7-DC2C7E3CA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875B3-E125-7707-2816-469BD2BCA5A8}"/>
              </a:ext>
            </a:extLst>
          </p:cNvPr>
          <p:cNvSpPr txBox="1"/>
          <p:nvPr userDrawn="1"/>
        </p:nvSpPr>
        <p:spPr>
          <a:xfrm>
            <a:off x="504476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3C4543B-F655-8F4C-9AC3-2B5D765E3B28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927CC-EBE2-1534-63F6-D6A20C22AF05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0093E53-52C4-39F7-2C3B-6C87D8FC95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4857549" cy="18576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19970F56-A1ED-3741-8CEA-10B77EE75428}" type="datetimeyyyy">
              <a:rPr lang="en-US" sz="600" smtClean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602CF916-C4E0-6341-9102-A5AA05DA9F23}" type="datetimeyyyy">
              <a:rPr lang="en-US" sz="600" smtClean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2024</a:t>
            </a:fld>
            <a:r>
              <a:rPr lang="en-US" sz="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722" r:id="rId2"/>
    <p:sldLayoutId id="2147483709" r:id="rId3"/>
    <p:sldLayoutId id="2147483682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4" r:id="rId11"/>
    <p:sldLayoutId id="2147483666" r:id="rId12"/>
    <p:sldLayoutId id="2147483667" r:id="rId13"/>
    <p:sldLayoutId id="2147483665" r:id="rId14"/>
    <p:sldLayoutId id="2147483668" r:id="rId15"/>
    <p:sldLayoutId id="2147483653" r:id="rId16"/>
    <p:sldLayoutId id="2147483689" r:id="rId17"/>
    <p:sldLayoutId id="2147483691" r:id="rId18"/>
    <p:sldLayoutId id="2147483690" r:id="rId19"/>
    <p:sldLayoutId id="2147483657" r:id="rId20"/>
    <p:sldLayoutId id="2147483692" r:id="rId21"/>
    <p:sldLayoutId id="2147483694" r:id="rId22"/>
    <p:sldLayoutId id="2147483693" r:id="rId23"/>
    <p:sldLayoutId id="2147483652" r:id="rId24"/>
    <p:sldLayoutId id="2147483669" r:id="rId25"/>
    <p:sldLayoutId id="2147483670" r:id="rId26"/>
    <p:sldLayoutId id="2147483673" r:id="rId27"/>
    <p:sldLayoutId id="2147483651" r:id="rId28"/>
    <p:sldLayoutId id="2147483729" r:id="rId29"/>
    <p:sldLayoutId id="2147483716" r:id="rId30"/>
    <p:sldLayoutId id="2147483671" r:id="rId31"/>
    <p:sldLayoutId id="2147483672" r:id="rId32"/>
    <p:sldLayoutId id="2147483695" r:id="rId33"/>
    <p:sldLayoutId id="2147483674" r:id="rId34"/>
    <p:sldLayoutId id="2147483675" r:id="rId35"/>
    <p:sldLayoutId id="2147483656" r:id="rId36"/>
    <p:sldLayoutId id="2147483676" r:id="rId37"/>
    <p:sldLayoutId id="2147483719" r:id="rId38"/>
    <p:sldLayoutId id="2147483721" r:id="rId39"/>
    <p:sldLayoutId id="2147483699" r:id="rId40"/>
    <p:sldLayoutId id="2147483703" r:id="rId41"/>
    <p:sldLayoutId id="2147483707" r:id="rId42"/>
    <p:sldLayoutId id="2147483708" r:id="rId43"/>
    <p:sldLayoutId id="2147483678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google.com/url?sa=t&amp;source=web&amp;rct=j&amp;opi=89978449&amp;url=https://m.economictimes.com/wealth/insure/health-insurance/claim-settlement-ratio-can-health-insurer-pay-claims-latest-incurred-claim-ratio-of-general-health-insurance-companies-in-india/articleshow/106592391.cms&amp;ved=2ahUKEwijxOHG5JSFAxXw9zgGHUp7CUYQFnoECA4QAw&amp;usg=AOvVaw0--X1XltLBkS8rtclOi3NE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F23CF77D-EAE2-4FA1-82DA-9D5BC943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19412"/>
            <a:ext cx="3727269" cy="978729"/>
          </a:xfrm>
        </p:spPr>
        <p:txBody>
          <a:bodyPr/>
          <a:lstStyle/>
          <a:p>
            <a:r>
              <a:rPr lang="en-US" dirty="0"/>
              <a:t>Generative Geniuses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FE856840-57E6-4F20-9DD1-631EB10F7FB0}"/>
              </a:ext>
            </a:extLst>
          </p:cNvPr>
          <p:cNvSpPr txBox="1">
            <a:spLocks/>
          </p:cNvSpPr>
          <p:nvPr/>
        </p:nvSpPr>
        <p:spPr>
          <a:xfrm>
            <a:off x="4151762" y="189433"/>
            <a:ext cx="3888476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Team Members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1342D42-9E2C-4493-AD7C-20698BA9A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903092"/>
              </p:ext>
            </p:extLst>
          </p:nvPr>
        </p:nvGraphicFramePr>
        <p:xfrm>
          <a:off x="3837962" y="967479"/>
          <a:ext cx="7990246" cy="5433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Arc 21">
            <a:extLst>
              <a:ext uri="{FF2B5EF4-FFF2-40B4-BE49-F238E27FC236}">
                <a16:creationId xmlns:a16="http://schemas.microsoft.com/office/drawing/2014/main" id="{40C366BD-9B47-419D-AC3B-BC1629A76959}"/>
              </a:ext>
            </a:extLst>
          </p:cNvPr>
          <p:cNvSpPr/>
          <p:nvPr/>
        </p:nvSpPr>
        <p:spPr>
          <a:xfrm rot="14945888">
            <a:off x="1083520" y="2238693"/>
            <a:ext cx="9530990" cy="5246043"/>
          </a:xfrm>
          <a:prstGeom prst="arc">
            <a:avLst>
              <a:gd name="adj1" fmla="val 16200000"/>
              <a:gd name="adj2" fmla="val 20656091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72B6-817B-4106-A6C3-646A8402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35099"/>
            <a:ext cx="10972800" cy="535531"/>
          </a:xfrm>
        </p:spPr>
        <p:txBody>
          <a:bodyPr/>
          <a:lstStyle/>
          <a:p>
            <a:r>
              <a:rPr lang="en-US" dirty="0"/>
              <a:t>Idea!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4AAB-775C-427A-BEA2-15959EFC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30097"/>
            <a:ext cx="10972800" cy="507831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200" dirty="0"/>
              <a:t>Who is customer/audience? </a:t>
            </a:r>
            <a:r>
              <a:rPr lang="en-US" sz="2200" dirty="0">
                <a:solidFill>
                  <a:schemeClr val="accent3"/>
                </a:solidFill>
              </a:rPr>
              <a:t>Health insurance companies &amp; TPA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200" dirty="0">
              <a:solidFill>
                <a:schemeClr val="accent3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200" dirty="0"/>
              <a:t>What is the problem? </a:t>
            </a:r>
            <a:r>
              <a:rPr lang="en-US" sz="2200" dirty="0">
                <a:solidFill>
                  <a:schemeClr val="accent3"/>
                </a:solidFill>
              </a:rPr>
              <a:t>Claim settlement is manual hence slow, error-prone and expensive</a:t>
            </a:r>
          </a:p>
          <a:p>
            <a:pPr algn="just">
              <a:lnSpc>
                <a:spcPct val="100000"/>
              </a:lnSpc>
            </a:pPr>
            <a:endParaRPr lang="en-US" sz="2200" dirty="0">
              <a:solidFill>
                <a:schemeClr val="accent3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200" dirty="0"/>
              <a:t>What does it solve? </a:t>
            </a:r>
            <a:r>
              <a:rPr lang="en-US" sz="2200" dirty="0">
                <a:solidFill>
                  <a:schemeClr val="accent3"/>
                </a:solidFill>
              </a:rPr>
              <a:t>Accelerate claim settlement time, reducing claim processing cost,  enhancing end customer experience by automating the process. Reducing cost will also help insurance to reimburse for small ticket claims like OPD.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200" dirty="0">
              <a:solidFill>
                <a:schemeClr val="accent3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200" dirty="0"/>
              <a:t>How does it solve it? </a:t>
            </a:r>
            <a:r>
              <a:rPr lang="en-US" sz="2200" dirty="0">
                <a:solidFill>
                  <a:schemeClr val="accent3"/>
                </a:solidFill>
                <a:latin typeface="+mn-lt"/>
              </a:rPr>
              <a:t>Gen AI enabled processing for insurance claims enables automation, optimizing operational costs, reducing manpower expenses, and facilitating efficient claim resolution by reducing claim time by more than 70%. </a:t>
            </a:r>
            <a:endParaRPr lang="en-US" sz="2200" b="0" kern="1200" dirty="0">
              <a:solidFill>
                <a:schemeClr val="accent3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E10C-369B-4570-BBB3-DD59CCF3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E24-BBD1-76D2-B80B-BA1D559C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0077"/>
            <a:ext cx="10972800" cy="535531"/>
          </a:xfrm>
        </p:spPr>
        <p:txBody>
          <a:bodyPr/>
          <a:lstStyle/>
          <a:p>
            <a:r>
              <a:rPr lang="en-US" dirty="0"/>
              <a:t>Current High Level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B40F-272A-1256-6DEE-3595498A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E6675-4489-1272-A684-BC4E18F9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63" y="2136526"/>
            <a:ext cx="9097895" cy="3142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2990F0-34A4-3404-89C5-B64C19044759}"/>
              </a:ext>
            </a:extLst>
          </p:cNvPr>
          <p:cNvSpPr/>
          <p:nvPr/>
        </p:nvSpPr>
        <p:spPr>
          <a:xfrm>
            <a:off x="4003964" y="2286000"/>
            <a:ext cx="6373091" cy="2854036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3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624B-877F-4335-9D5E-7A314941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5" y="90041"/>
            <a:ext cx="10972800" cy="535531"/>
          </a:xfrm>
        </p:spPr>
        <p:txBody>
          <a:bodyPr/>
          <a:lstStyle/>
          <a:p>
            <a:r>
              <a:rPr lang="en-US" dirty="0"/>
              <a:t>Scale of India Medical insurance 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5D11-F2BC-4AEA-B5C7-0F9376D2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4BAA8F-8B3E-4A18-AA57-A1A3CEC7A4AC}"/>
              </a:ext>
            </a:extLst>
          </p:cNvPr>
          <p:cNvSpPr txBox="1">
            <a:spLocks/>
          </p:cNvSpPr>
          <p:nvPr/>
        </p:nvSpPr>
        <p:spPr>
          <a:xfrm>
            <a:off x="8801452" y="3737146"/>
            <a:ext cx="3261360" cy="312085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sz="2000" dirty="0">
              <a:solidFill>
                <a:schemeClr val="accent3"/>
              </a:solidFill>
            </a:endParaRPr>
          </a:p>
          <a:p>
            <a:endParaRPr lang="en-IN" sz="2000" dirty="0">
              <a:latin typeface="Helvetica Neue" panose="02000503000000020004" pitchFamily="2" charset="0"/>
            </a:endParaRPr>
          </a:p>
          <a:p>
            <a:endParaRPr lang="en-IN" sz="2000" dirty="0">
              <a:solidFill>
                <a:schemeClr val="accent3"/>
              </a:solidFill>
              <a:latin typeface="Helvetica Neue" panose="02000503000000020004" pitchFamily="2" charset="0"/>
            </a:endParaRPr>
          </a:p>
          <a:p>
            <a:endParaRPr lang="en-IN" sz="2000" dirty="0">
              <a:solidFill>
                <a:schemeClr val="accent3"/>
              </a:solidFill>
              <a:latin typeface="Helvetica Neue" panose="02000503000000020004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/>
                </a:solidFill>
                <a:latin typeface="Helvetica Neue" panose="02000503000000020004" pitchFamily="2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Helvetica Neue" panose="02000503000000020004" pitchFamily="2" charset="0"/>
                <a:hlinkClick r:id="rId3"/>
              </a:rPr>
              <a:t>Economics Times</a:t>
            </a:r>
            <a:endParaRPr lang="en-IN" sz="1600" dirty="0"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906A42F-0662-3C03-2A39-D723D18AA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513014"/>
              </p:ext>
            </p:extLst>
          </p:nvPr>
        </p:nvGraphicFramePr>
        <p:xfrm>
          <a:off x="1569006" y="658541"/>
          <a:ext cx="8731794" cy="563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3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624B-877F-4335-9D5E-7A314941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079"/>
            <a:ext cx="10972800" cy="535531"/>
          </a:xfrm>
        </p:spPr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B9458-6C63-42C5-B48E-D70581F1D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9975"/>
            <a:ext cx="10972800" cy="41180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Projected Time Savings: </a:t>
            </a:r>
            <a:r>
              <a:rPr lang="en-US" dirty="0">
                <a:solidFill>
                  <a:schemeClr val="accent3"/>
                </a:solidFill>
              </a:rPr>
              <a:t> 70% saving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Projected $ Savings:  </a:t>
            </a:r>
            <a:r>
              <a:rPr lang="en-US" dirty="0">
                <a:solidFill>
                  <a:schemeClr val="accent3"/>
                </a:solidFill>
              </a:rPr>
              <a:t>Rs. 182 crore (assuming 50% claims get processed faster with 70% time saving)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Market Potential:  </a:t>
            </a:r>
            <a:r>
              <a:rPr lang="en-IN" dirty="0">
                <a:solidFill>
                  <a:schemeClr val="accent3"/>
                </a:solidFill>
              </a:rPr>
              <a:t>29 insurance companies and 18 TPAs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5D11-F2BC-4AEA-B5C7-0F9376D2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9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1BD8-2C39-4753-A052-17E41791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72833"/>
            <a:ext cx="10972800" cy="535531"/>
          </a:xfrm>
        </p:spPr>
        <p:txBody>
          <a:bodyPr/>
          <a:lstStyle/>
          <a:p>
            <a:r>
              <a:rPr lang="en-US" dirty="0"/>
              <a:t>Technical Architecture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49E90-7612-4641-AE8C-7D634408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0AD66-49FA-0913-868E-CDB89BCC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3" y="1666298"/>
            <a:ext cx="11094054" cy="41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6D18-C49C-4B59-9721-6B2926FB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10" y="2859460"/>
            <a:ext cx="10972800" cy="535531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5B4B9-D20D-4717-A339-476B9B5A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DCD9-717F-4351-B731-A5269F1E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476" y="3255265"/>
            <a:ext cx="6982533" cy="535531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A779E-5467-4878-B907-2A778BA4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Custom 1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FF9900"/>
      </a:hlink>
      <a:folHlink>
        <a:srgbClr val="FF9900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AIML Powerpoint Template_Confidential_Dark_2023_GCS" id="{A11731D6-B9A1-A04E-B073-57C5414CE43F}" vid="{19967EA1-2E01-AC48-A13E-41EF04AAFBE1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Dark</Template>
  <TotalTime>8095</TotalTime>
  <Words>300</Words>
  <Application>Microsoft Macintosh PowerPoint</Application>
  <PresentationFormat>Widescreen</PresentationFormat>
  <Paragraphs>59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Amazon Ember</vt:lpstr>
      <vt:lpstr>Helvetica Neue</vt:lpstr>
      <vt:lpstr>Lucida Console</vt:lpstr>
      <vt:lpstr>Wingdings</vt:lpstr>
      <vt:lpstr>-webkit-standard</vt:lpstr>
      <vt:lpstr>Amazon Ember Mono</vt:lpstr>
      <vt:lpstr>Amazon Ember Display</vt:lpstr>
      <vt:lpstr>Arial</vt:lpstr>
      <vt:lpstr>AWS Confidential Dark</vt:lpstr>
      <vt:lpstr>Generative Geniuses</vt:lpstr>
      <vt:lpstr>Idea!</vt:lpstr>
      <vt:lpstr>Current High Level process</vt:lpstr>
      <vt:lpstr>Scale of India Medical insurance claims</vt:lpstr>
      <vt:lpstr>Business Case</vt:lpstr>
      <vt:lpstr>Technical Architecture Snapshot</vt:lpstr>
      <vt:lpstr>Demo Time!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Gupta, Vishal</cp:lastModifiedBy>
  <cp:revision>47</cp:revision>
  <dcterms:created xsi:type="dcterms:W3CDTF">2023-03-27T20:42:10Z</dcterms:created>
  <dcterms:modified xsi:type="dcterms:W3CDTF">2024-03-28T08:50:34Z</dcterms:modified>
</cp:coreProperties>
</file>